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46"/>
    <a:srgbClr val="4472C4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6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56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86174-9DA9-FF4E-A8CC-F31B46C37F02}"/>
              </a:ext>
            </a:extLst>
          </p:cNvPr>
          <p:cNvSpPr/>
          <p:nvPr userDrawn="1"/>
        </p:nvSpPr>
        <p:spPr>
          <a:xfrm>
            <a:off x="1614073" y="6831933"/>
            <a:ext cx="47978254" cy="290762"/>
          </a:xfrm>
          <a:prstGeom prst="rect">
            <a:avLst/>
          </a:prstGeom>
          <a:solidFill>
            <a:srgbClr val="00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81DDBF-D9CF-A74B-B5B4-E9D37063FC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2928672" y="27668325"/>
            <a:ext cx="6872030" cy="412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5431C9-4B88-2D41-8DC2-289F3906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06" y="27134860"/>
            <a:ext cx="3747753" cy="47621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3E0DCC-D2CE-A043-B858-E7FD5B62A83A}"/>
              </a:ext>
            </a:extLst>
          </p:cNvPr>
          <p:cNvSpPr txBox="1"/>
          <p:nvPr/>
        </p:nvSpPr>
        <p:spPr>
          <a:xfrm>
            <a:off x="1596506" y="163865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500" b="1" i="0" dirty="0">
                <a:solidFill>
                  <a:srgbClr val="002F46"/>
                </a:solidFill>
                <a:latin typeface="Helvetica" pitchFamily="2" charset="0"/>
              </a:rPr>
              <a:t>Title</a:t>
            </a:r>
            <a:endParaRPr lang="en-US" sz="11500" dirty="0">
              <a:solidFill>
                <a:srgbClr val="002F46"/>
              </a:solidFill>
              <a:latin typeface="Helvetica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9FBFA9-C06D-5441-8C4C-1BB1987A16CC}"/>
              </a:ext>
            </a:extLst>
          </p:cNvPr>
          <p:cNvSpPr txBox="1"/>
          <p:nvPr/>
        </p:nvSpPr>
        <p:spPr>
          <a:xfrm>
            <a:off x="1596506" y="397037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dirty="0">
                <a:solidFill>
                  <a:srgbClr val="002F46"/>
                </a:solidFill>
                <a:latin typeface="Helvetica" pitchFamily="2" charset="0"/>
              </a:rPr>
              <a:t>Authors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B91BC98-055C-744A-94FD-5CB9FA855193}"/>
              </a:ext>
            </a:extLst>
          </p:cNvPr>
          <p:cNvCxnSpPr>
            <a:cxnSpLocks/>
          </p:cNvCxnSpPr>
          <p:nvPr/>
        </p:nvCxnSpPr>
        <p:spPr>
          <a:xfrm>
            <a:off x="12409516" y="8468132"/>
            <a:ext cx="0" cy="177446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6E798F4-0795-E04B-8646-B827053CDE4A}"/>
              </a:ext>
            </a:extLst>
          </p:cNvPr>
          <p:cNvSpPr txBox="1"/>
          <p:nvPr/>
        </p:nvSpPr>
        <p:spPr>
          <a:xfrm>
            <a:off x="1647306" y="846813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0" spc="300" dirty="0">
                <a:solidFill>
                  <a:srgbClr val="00778B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rgbClr val="00778B"/>
              </a:solidFill>
              <a:latin typeface="Helvetica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AA8C13-AA43-D544-A01B-F17AECFF232E}"/>
              </a:ext>
            </a:extLst>
          </p:cNvPr>
          <p:cNvSpPr txBox="1"/>
          <p:nvPr/>
        </p:nvSpPr>
        <p:spPr>
          <a:xfrm>
            <a:off x="1647306" y="107998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38A590-8D86-D240-9B7A-BA6A5129C4EA}"/>
              </a:ext>
            </a:extLst>
          </p:cNvPr>
          <p:cNvSpPr txBox="1"/>
          <p:nvPr/>
        </p:nvSpPr>
        <p:spPr>
          <a:xfrm>
            <a:off x="14337146" y="846813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0" spc="300" dirty="0">
                <a:solidFill>
                  <a:srgbClr val="00778B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rgbClr val="00778B"/>
              </a:solidFill>
              <a:latin typeface="Helvetica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F1F5DBB-5A93-9345-8FFE-BE1CBA62DB43}"/>
              </a:ext>
            </a:extLst>
          </p:cNvPr>
          <p:cNvSpPr txBox="1"/>
          <p:nvPr/>
        </p:nvSpPr>
        <p:spPr>
          <a:xfrm>
            <a:off x="14337146" y="107998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C9F48FA-D616-6D4B-89D2-36E9B7A0C1B8}"/>
              </a:ext>
            </a:extLst>
          </p:cNvPr>
          <p:cNvCxnSpPr>
            <a:cxnSpLocks/>
          </p:cNvCxnSpPr>
          <p:nvPr/>
        </p:nvCxnSpPr>
        <p:spPr>
          <a:xfrm>
            <a:off x="23788716" y="8468132"/>
            <a:ext cx="0" cy="177446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144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10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Rosales, Marco</dc:creator>
  <cp:lastModifiedBy>Guillermo Gomez</cp:lastModifiedBy>
  <cp:revision>23</cp:revision>
  <dcterms:created xsi:type="dcterms:W3CDTF">2019-05-22T14:58:34Z</dcterms:created>
  <dcterms:modified xsi:type="dcterms:W3CDTF">2020-06-29T23:34:41Z</dcterms:modified>
</cp:coreProperties>
</file>