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1pPr>
    <a:lvl2pPr marL="2018995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2pPr>
    <a:lvl3pPr marL="403799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3pPr>
    <a:lvl4pPr marL="605698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4pPr>
    <a:lvl5pPr marL="807598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5pPr>
    <a:lvl6pPr marL="1009497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6pPr>
    <a:lvl7pPr marL="1211397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7pPr>
    <a:lvl8pPr marL="1413296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8pPr>
    <a:lvl9pPr marL="16151962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46"/>
    <a:srgbClr val="4472C4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25" d="100"/>
          <a:sy n="25" d="100"/>
        </p:scale>
        <p:origin x="1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6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56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E86174-9DA9-FF4E-A8CC-F31B46C37F02}"/>
              </a:ext>
            </a:extLst>
          </p:cNvPr>
          <p:cNvSpPr/>
          <p:nvPr userDrawn="1"/>
        </p:nvSpPr>
        <p:spPr>
          <a:xfrm>
            <a:off x="1614073" y="4955009"/>
            <a:ext cx="47978254" cy="336884"/>
          </a:xfrm>
          <a:prstGeom prst="rect">
            <a:avLst/>
          </a:prstGeom>
          <a:solidFill>
            <a:srgbClr val="00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picture containing clock, white&#10;&#10;Description automatically generated">
            <a:extLst>
              <a:ext uri="{FF2B5EF4-FFF2-40B4-BE49-F238E27FC236}">
                <a16:creationId xmlns:a16="http://schemas.microsoft.com/office/drawing/2014/main" id="{FE432FDC-D7C6-BA4E-AC13-191322FBF04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88104" y="1257402"/>
            <a:ext cx="17623677" cy="255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7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BEAE39-F0E2-E44A-B4CF-E95D22EA3306}"/>
              </a:ext>
            </a:extLst>
          </p:cNvPr>
          <p:cNvSpPr txBox="1"/>
          <p:nvPr/>
        </p:nvSpPr>
        <p:spPr>
          <a:xfrm>
            <a:off x="29394388" y="7416800"/>
            <a:ext cx="431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Content goes here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B4DE09-7975-7E4B-B5A9-2DA5CAC90749}"/>
              </a:ext>
            </a:extLst>
          </p:cNvPr>
          <p:cNvSpPr txBox="1"/>
          <p:nvPr/>
        </p:nvSpPr>
        <p:spPr>
          <a:xfrm>
            <a:off x="40663552" y="7416800"/>
            <a:ext cx="431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Content goes here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5431C9-4B88-2D41-8DC2-289F3906F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506" y="27134860"/>
            <a:ext cx="3747753" cy="476214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8A3C1F-4BA2-264E-8F39-B37B3B096EFD}"/>
              </a:ext>
            </a:extLst>
          </p:cNvPr>
          <p:cNvCxnSpPr>
            <a:cxnSpLocks/>
          </p:cNvCxnSpPr>
          <p:nvPr/>
        </p:nvCxnSpPr>
        <p:spPr>
          <a:xfrm>
            <a:off x="37186815" y="7416800"/>
            <a:ext cx="0" cy="23266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3A450F-1787-5047-9643-FA6A54B931CB}"/>
              </a:ext>
            </a:extLst>
          </p:cNvPr>
          <p:cNvSpPr txBox="1"/>
          <p:nvPr/>
        </p:nvSpPr>
        <p:spPr>
          <a:xfrm>
            <a:off x="1342506" y="7416800"/>
            <a:ext cx="24260655" cy="188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1500" b="1" i="0" dirty="0">
                <a:solidFill>
                  <a:srgbClr val="002F46"/>
                </a:solidFill>
                <a:latin typeface="Helvetica" pitchFamily="2" charset="0"/>
              </a:rPr>
              <a:t>Title</a:t>
            </a:r>
            <a:endParaRPr lang="en-US" sz="11500" dirty="0">
              <a:solidFill>
                <a:srgbClr val="002F46"/>
              </a:solidFill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4E5EB-A858-C747-9ECB-675A04CF205B}"/>
              </a:ext>
            </a:extLst>
          </p:cNvPr>
          <p:cNvSpPr txBox="1"/>
          <p:nvPr/>
        </p:nvSpPr>
        <p:spPr>
          <a:xfrm>
            <a:off x="1342506" y="11697056"/>
            <a:ext cx="24260651" cy="27990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200" dirty="0">
                <a:solidFill>
                  <a:srgbClr val="002F46"/>
                </a:solidFill>
                <a:latin typeface="Helvetica" pitchFamily="2" charset="0"/>
              </a:rPr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2732144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Rosales, Marco</dc:creator>
  <cp:lastModifiedBy>Guillermo Gomez</cp:lastModifiedBy>
  <cp:revision>18</cp:revision>
  <dcterms:created xsi:type="dcterms:W3CDTF">2019-05-22T14:58:34Z</dcterms:created>
  <dcterms:modified xsi:type="dcterms:W3CDTF">2020-06-29T23:04:17Z</dcterms:modified>
</cp:coreProperties>
</file>