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8B"/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59330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5EB8D7-CC1C-634C-9B44-A1322E8C010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097710" y="1221561"/>
            <a:ext cx="6626800" cy="397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DDF446-6196-E049-83F6-81156569C4D7}"/>
              </a:ext>
            </a:extLst>
          </p:cNvPr>
          <p:cNvCxnSpPr>
            <a:cxnSpLocks/>
          </p:cNvCxnSpPr>
          <p:nvPr/>
        </p:nvCxnSpPr>
        <p:spPr>
          <a:xfrm>
            <a:off x="11901516" y="8270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3F2AD5-56A0-EC46-8634-DE5FA875A13C}"/>
              </a:ext>
            </a:extLst>
          </p:cNvPr>
          <p:cNvSpPr txBox="1"/>
          <p:nvPr/>
        </p:nvSpPr>
        <p:spPr>
          <a:xfrm>
            <a:off x="1342506" y="85697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952325-72B7-DD4A-A1B7-833FC55541AF}"/>
              </a:ext>
            </a:extLst>
          </p:cNvPr>
          <p:cNvSpPr txBox="1"/>
          <p:nvPr/>
        </p:nvSpPr>
        <p:spPr>
          <a:xfrm>
            <a:off x="1342506" y="109014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A12E73-721B-8848-B6AA-9B9FDCC00E6E}"/>
              </a:ext>
            </a:extLst>
          </p:cNvPr>
          <p:cNvSpPr txBox="1"/>
          <p:nvPr/>
        </p:nvSpPr>
        <p:spPr>
          <a:xfrm>
            <a:off x="14540346" y="85697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485E1A-BB76-C743-B486-B6D05D965575}"/>
              </a:ext>
            </a:extLst>
          </p:cNvPr>
          <p:cNvSpPr txBox="1"/>
          <p:nvPr/>
        </p:nvSpPr>
        <p:spPr>
          <a:xfrm>
            <a:off x="14540346" y="109014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2FDF1A-2AB6-C94C-B30A-488E6980F693}"/>
              </a:ext>
            </a:extLst>
          </p:cNvPr>
          <p:cNvCxnSpPr>
            <a:cxnSpLocks/>
          </p:cNvCxnSpPr>
          <p:nvPr/>
        </p:nvCxnSpPr>
        <p:spPr>
          <a:xfrm>
            <a:off x="25603200" y="8270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E3DDF0-52CE-554C-8F06-D5F3C7057DEC}"/>
              </a:ext>
            </a:extLst>
          </p:cNvPr>
          <p:cNvSpPr txBox="1"/>
          <p:nvPr/>
        </p:nvSpPr>
        <p:spPr>
          <a:xfrm>
            <a:off x="1342506" y="16386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B8383B-3BAF-A74F-A756-BA623910BD08}"/>
              </a:ext>
            </a:extLst>
          </p:cNvPr>
          <p:cNvSpPr txBox="1"/>
          <p:nvPr/>
        </p:nvSpPr>
        <p:spPr>
          <a:xfrm>
            <a:off x="1342506" y="39703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18</cp:revision>
  <dcterms:created xsi:type="dcterms:W3CDTF">2019-05-22T14:58:34Z</dcterms:created>
  <dcterms:modified xsi:type="dcterms:W3CDTF">2020-06-29T23:23:41Z</dcterms:modified>
</cp:coreProperties>
</file>