
<file path=[Content_Types].xml><?xml version="1.0" encoding="utf-8"?>
<Types xmlns="http://schemas.openxmlformats.org/package/2006/content-types">
  <Default Extension="emf" ContentType="image/x-emf"/>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61" r:id="rId4"/>
    <p:sldMasterId id="2147483951" r:id="rId5"/>
  </p:sldMasterIdLst>
  <p:notesMasterIdLst>
    <p:notesMasterId r:id="rId24"/>
  </p:notesMasterIdLst>
  <p:handoutMasterIdLst>
    <p:handoutMasterId r:id="rId25"/>
  </p:handoutMasterIdLst>
  <p:sldIdLst>
    <p:sldId id="281" r:id="rId6"/>
    <p:sldId id="280" r:id="rId7"/>
    <p:sldId id="258" r:id="rId8"/>
    <p:sldId id="267" r:id="rId9"/>
    <p:sldId id="283" r:id="rId10"/>
    <p:sldId id="284" r:id="rId11"/>
    <p:sldId id="285" r:id="rId12"/>
    <p:sldId id="286" r:id="rId13"/>
    <p:sldId id="287" r:id="rId14"/>
    <p:sldId id="288" r:id="rId15"/>
    <p:sldId id="289" r:id="rId16"/>
    <p:sldId id="290" r:id="rId17"/>
    <p:sldId id="266" r:id="rId18"/>
    <p:sldId id="277" r:id="rId19"/>
    <p:sldId id="275" r:id="rId20"/>
    <p:sldId id="278" r:id="rId21"/>
    <p:sldId id="292" r:id="rId22"/>
    <p:sldId id="271" r:id="rId23"/>
  </p:sldIdLst>
  <p:sldSz cx="18288000" cy="10287000"/>
  <p:notesSz cx="6858000" cy="9144000"/>
  <p:embeddedFontLst>
    <p:embeddedFont>
      <p:font typeface="Helvetica" panose="020B0604020202020204" pitchFamily="34" charset="0"/>
      <p:regular r:id="rId26"/>
      <p:bold r:id="rId27"/>
      <p:italic r:id="rId28"/>
      <p:boldItalic r:id="rId29"/>
    </p:embeddedFont>
    <p:embeddedFont>
      <p:font typeface="Maven Pro Regular" panose="020B0604020202020204" charset="0"/>
      <p:regular r:id="rId30"/>
    </p:embeddedFont>
    <p:embeddedFont>
      <p:font typeface="Open Sans" panose="020B0606030504020204" pitchFamily="34" charset="0"/>
      <p:regular r:id="rId31"/>
      <p:bold r:id="rId32"/>
      <p:italic r:id="rId33"/>
      <p:boldItalic r:id="rId34"/>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F7F7F"/>
    <a:srgbClr val="253746"/>
    <a:srgbClr val="84BD00"/>
    <a:srgbClr val="00778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2857" autoAdjust="0"/>
    <p:restoredTop sz="58942" autoAdjust="0"/>
  </p:normalViewPr>
  <p:slideViewPr>
    <p:cSldViewPr>
      <p:cViewPr varScale="1">
        <p:scale>
          <a:sx n="25" d="100"/>
          <a:sy n="25" d="100"/>
        </p:scale>
        <p:origin x="1844" y="2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notesViewPr>
    <p:cSldViewPr>
      <p:cViewPr varScale="1">
        <p:scale>
          <a:sx n="51" d="100"/>
          <a:sy n="51" d="100"/>
        </p:scale>
        <p:origin x="2692" y="56"/>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font" Target="fonts/font1.fntdata"/><Relationship Id="rId39" Type="http://schemas.microsoft.com/office/2016/11/relationships/changesInfo" Target="changesInfos/changesInfo1.xml"/><Relationship Id="rId21" Type="http://schemas.openxmlformats.org/officeDocument/2006/relationships/slide" Target="slides/slide16.xml"/><Relationship Id="rId34" Type="http://schemas.openxmlformats.org/officeDocument/2006/relationships/font" Target="fonts/font9.fntdata"/><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handoutMaster" Target="handoutMasters/handoutMaster1.xml"/><Relationship Id="rId33" Type="http://schemas.openxmlformats.org/officeDocument/2006/relationships/font" Target="fonts/font8.fntdata"/><Relationship Id="rId38"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font" Target="fonts/font4.fntdata"/><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notesMaster" Target="notesMasters/notesMaster1.xml"/><Relationship Id="rId32" Type="http://schemas.openxmlformats.org/officeDocument/2006/relationships/font" Target="fonts/font7.fntdata"/><Relationship Id="rId37" Type="http://schemas.openxmlformats.org/officeDocument/2006/relationships/theme" Target="theme/theme1.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font" Target="fonts/font3.fntdata"/><Relationship Id="rId36" Type="http://schemas.openxmlformats.org/officeDocument/2006/relationships/viewProps" Target="viewProps.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font" Target="fonts/font6.fntdata"/><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font" Target="fonts/font2.fntdata"/><Relationship Id="rId30" Type="http://schemas.openxmlformats.org/officeDocument/2006/relationships/font" Target="fonts/font5.fntdata"/><Relationship Id="rId35" Type="http://schemas.openxmlformats.org/officeDocument/2006/relationships/presProps" Target="presProps.xml"/><Relationship Id="rId8" Type="http://schemas.openxmlformats.org/officeDocument/2006/relationships/slide" Target="slides/slide3.xml"/><Relationship Id="rId3" Type="http://schemas.openxmlformats.org/officeDocument/2006/relationships/customXml" Target="../customXml/item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Patel, Anup Dharmendrakumar" userId="S::anupdharmendrakumarpatel@my.unthsc.edu::315c5440-d0e9-4221-b32c-02d0b723c573" providerId="AD" clId="Web-{47D1CBC5-2007-4E3A-B40B-34EE866E2528}"/>
    <pc:docChg chg="modSld">
      <pc:chgData name="Patel, Anup Dharmendrakumar" userId="S::anupdharmendrakumarpatel@my.unthsc.edu::315c5440-d0e9-4221-b32c-02d0b723c573" providerId="AD" clId="Web-{47D1CBC5-2007-4E3A-B40B-34EE866E2528}" dt="2023-12-18T04:41:45.003" v="25"/>
      <pc:docMkLst>
        <pc:docMk/>
      </pc:docMkLst>
      <pc:sldChg chg="modNotes">
        <pc:chgData name="Patel, Anup Dharmendrakumar" userId="S::anupdharmendrakumarpatel@my.unthsc.edu::315c5440-d0e9-4221-b32c-02d0b723c573" providerId="AD" clId="Web-{47D1CBC5-2007-4E3A-B40B-34EE866E2528}" dt="2023-12-18T04:37:14.772" v="13"/>
        <pc:sldMkLst>
          <pc:docMk/>
          <pc:sldMk cId="3717730314" sldId="278"/>
        </pc:sldMkLst>
      </pc:sldChg>
      <pc:sldChg chg="modNotes">
        <pc:chgData name="Patel, Anup Dharmendrakumar" userId="S::anupdharmendrakumarpatel@my.unthsc.edu::315c5440-d0e9-4221-b32c-02d0b723c573" providerId="AD" clId="Web-{47D1CBC5-2007-4E3A-B40B-34EE866E2528}" dt="2023-12-18T04:41:45.003" v="25"/>
        <pc:sldMkLst>
          <pc:docMk/>
          <pc:sldMk cId="4233280425" sldId="286"/>
        </pc:sldMkLst>
      </pc:sldChg>
      <pc:sldChg chg="modNotes">
        <pc:chgData name="Patel, Anup Dharmendrakumar" userId="S::anupdharmendrakumarpatel@my.unthsc.edu::315c5440-d0e9-4221-b32c-02d0b723c573" providerId="AD" clId="Web-{47D1CBC5-2007-4E3A-B40B-34EE866E2528}" dt="2023-12-18T03:47:43.945" v="6"/>
        <pc:sldMkLst>
          <pc:docMk/>
          <pc:sldMk cId="3198269049" sldId="288"/>
        </pc:sldMkLst>
      </pc:sldChg>
      <pc:sldChg chg="modNotes">
        <pc:chgData name="Patel, Anup Dharmendrakumar" userId="S::anupdharmendrakumarpatel@my.unthsc.edu::315c5440-d0e9-4221-b32c-02d0b723c573" providerId="AD" clId="Web-{47D1CBC5-2007-4E3A-B40B-34EE866E2528}" dt="2023-12-18T04:20:09.645" v="9"/>
        <pc:sldMkLst>
          <pc:docMk/>
          <pc:sldMk cId="1235940232" sldId="289"/>
        </pc:sldMkLst>
      </pc:sldChg>
      <pc:sldChg chg="modNotes">
        <pc:chgData name="Patel, Anup Dharmendrakumar" userId="S::anupdharmendrakumarpatel@my.unthsc.edu::315c5440-d0e9-4221-b32c-02d0b723c573" providerId="AD" clId="Web-{47D1CBC5-2007-4E3A-B40B-34EE866E2528}" dt="2023-12-18T04:40:26.156" v="23"/>
        <pc:sldMkLst>
          <pc:docMk/>
          <pc:sldMk cId="2325025882" sldId="292"/>
        </pc:sldMkLst>
      </pc:sldChg>
    </pc:docChg>
  </pc:docChgLst>
  <pc:docChgLst>
    <pc:chgData name="Cervantes, Diana" userId="65a78745-c88a-420c-8190-2f74af4211b7" providerId="ADAL" clId="{1DDF91B3-514A-4730-BF39-9D3C3A57D603}"/>
    <pc:docChg chg="modSld">
      <pc:chgData name="Cervantes, Diana" userId="65a78745-c88a-420c-8190-2f74af4211b7" providerId="ADAL" clId="{1DDF91B3-514A-4730-BF39-9D3C3A57D603}" dt="2024-08-15T01:18:16.873" v="5" actId="122"/>
      <pc:docMkLst>
        <pc:docMk/>
      </pc:docMkLst>
      <pc:sldChg chg="modSp mod">
        <pc:chgData name="Cervantes, Diana" userId="65a78745-c88a-420c-8190-2f74af4211b7" providerId="ADAL" clId="{1DDF91B3-514A-4730-BF39-9D3C3A57D603}" dt="2024-08-15T01:18:16.873" v="5" actId="122"/>
        <pc:sldMkLst>
          <pc:docMk/>
          <pc:sldMk cId="2521948893" sldId="271"/>
        </pc:sldMkLst>
        <pc:spChg chg="mod">
          <ac:chgData name="Cervantes, Diana" userId="65a78745-c88a-420c-8190-2f74af4211b7" providerId="ADAL" clId="{1DDF91B3-514A-4730-BF39-9D3C3A57D603}" dt="2024-08-15T01:18:16.873" v="5" actId="122"/>
          <ac:spMkLst>
            <pc:docMk/>
            <pc:sldMk cId="2521948893" sldId="271"/>
            <ac:spMk id="2" creationId="{233CA8FB-D16A-4991-A7F1-422024EE1056}"/>
          </ac:spMkLst>
        </pc:spChg>
      </pc:sldChg>
    </pc:docChg>
  </pc:docChgLst>
  <pc:docChgLst>
    <pc:chgData name="Cervantes, Diana" userId="65a78745-c88a-420c-8190-2f74af4211b7" providerId="ADAL" clId="{9C60462B-6752-4493-A134-A65303658C7E}"/>
    <pc:docChg chg="undo delSld modSld">
      <pc:chgData name="Cervantes, Diana" userId="65a78745-c88a-420c-8190-2f74af4211b7" providerId="ADAL" clId="{9C60462B-6752-4493-A134-A65303658C7E}" dt="2022-10-06T16:43:25.817" v="4" actId="12"/>
      <pc:docMkLst>
        <pc:docMk/>
      </pc:docMkLst>
      <pc:sldChg chg="modNotesTx">
        <pc:chgData name="Cervantes, Diana" userId="65a78745-c88a-420c-8190-2f74af4211b7" providerId="ADAL" clId="{9C60462B-6752-4493-A134-A65303658C7E}" dt="2022-10-06T16:43:25.817" v="4" actId="12"/>
        <pc:sldMkLst>
          <pc:docMk/>
          <pc:sldMk cId="2521948893" sldId="271"/>
        </pc:sldMkLst>
      </pc:sldChg>
      <pc:sldChg chg="del">
        <pc:chgData name="Cervantes, Diana" userId="65a78745-c88a-420c-8190-2f74af4211b7" providerId="ADAL" clId="{9C60462B-6752-4493-A134-A65303658C7E}" dt="2022-10-06T16:43:08.158" v="0" actId="2696"/>
        <pc:sldMkLst>
          <pc:docMk/>
          <pc:sldMk cId="2795202189" sldId="279"/>
        </pc:sldMkLst>
      </pc:sldChg>
    </pc:docChg>
  </pc:docChgLst>
</pc:chgInfo>
</file>

<file path=ppt/diagrams/colors1.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D153C4B-DD8B-4544-9C1B-E93159BD8170}" type="doc">
      <dgm:prSet loTypeId="urn:microsoft.com/office/officeart/2005/8/layout/cycle8" loCatId="cycle" qsTypeId="urn:microsoft.com/office/officeart/2005/8/quickstyle/simple1" qsCatId="simple" csTypeId="urn:microsoft.com/office/officeart/2005/8/colors/accent0_3" csCatId="mainScheme" phldr="1"/>
      <dgm:spPr/>
      <dgm:t>
        <a:bodyPr/>
        <a:lstStyle/>
        <a:p>
          <a:endParaRPr lang="en-US"/>
        </a:p>
      </dgm:t>
    </dgm:pt>
    <dgm:pt modelId="{E23CFE5E-A7DB-49F5-8FDD-4F3F550C10AA}">
      <dgm:prSet phldrT="[Text]" custT="1"/>
      <dgm:spPr/>
      <dgm:t>
        <a:bodyPr/>
        <a:lstStyle/>
        <a:p>
          <a:r>
            <a:rPr lang="en-US" sz="2800" b="1" dirty="0">
              <a:latin typeface="Open Sans" panose="020B0606030504020204" pitchFamily="34" charset="0"/>
              <a:ea typeface="Open Sans" panose="020B0606030504020204" pitchFamily="34" charset="0"/>
              <a:cs typeface="Open Sans" panose="020B0606030504020204" pitchFamily="34" charset="0"/>
            </a:rPr>
            <a:t>Quality</a:t>
          </a:r>
        </a:p>
        <a:p>
          <a:r>
            <a:rPr lang="en-US" sz="2800" b="1" dirty="0">
              <a:latin typeface="Open Sans" panose="020B0606030504020204" pitchFamily="34" charset="0"/>
              <a:ea typeface="Open Sans" panose="020B0606030504020204" pitchFamily="34" charset="0"/>
              <a:cs typeface="Open Sans" panose="020B0606030504020204" pitchFamily="34" charset="0"/>
            </a:rPr>
            <a:t>Care</a:t>
          </a:r>
        </a:p>
      </dgm:t>
    </dgm:pt>
    <dgm:pt modelId="{9317165B-9FD2-4CED-B045-02589F7838F6}" type="parTrans" cxnId="{7558DCAC-BA8C-44E5-B05E-62ED29577A8D}">
      <dgm:prSet/>
      <dgm:spPr/>
      <dgm:t>
        <a:bodyPr/>
        <a:lstStyle/>
        <a:p>
          <a:endParaRPr lang="en-US" sz="2800" b="1">
            <a:latin typeface="Open Sans" panose="020B0606030504020204" pitchFamily="34" charset="0"/>
            <a:ea typeface="Open Sans" panose="020B0606030504020204" pitchFamily="34" charset="0"/>
            <a:cs typeface="Open Sans" panose="020B0606030504020204" pitchFamily="34" charset="0"/>
          </a:endParaRPr>
        </a:p>
      </dgm:t>
    </dgm:pt>
    <dgm:pt modelId="{506D4ADE-F376-463D-BDDD-D56FBAE5CF11}" type="sibTrans" cxnId="{7558DCAC-BA8C-44E5-B05E-62ED29577A8D}">
      <dgm:prSet custT="1"/>
      <dgm:spPr/>
      <dgm:t>
        <a:bodyPr/>
        <a:lstStyle/>
        <a:p>
          <a:endParaRPr lang="en-US" sz="2800" b="1">
            <a:latin typeface="Open Sans" panose="020B0606030504020204" pitchFamily="34" charset="0"/>
            <a:ea typeface="Open Sans" panose="020B0606030504020204" pitchFamily="34" charset="0"/>
            <a:cs typeface="Open Sans" panose="020B0606030504020204" pitchFamily="34" charset="0"/>
          </a:endParaRPr>
        </a:p>
      </dgm:t>
    </dgm:pt>
    <dgm:pt modelId="{D331766B-3908-4D18-9350-5F2B82C32E88}">
      <dgm:prSet phldrT="[Text]" custT="1"/>
      <dgm:spPr/>
      <dgm:t>
        <a:bodyPr/>
        <a:lstStyle/>
        <a:p>
          <a:r>
            <a:rPr lang="en-US" sz="2800" b="1" dirty="0">
              <a:latin typeface="Open Sans" panose="020B0606030504020204" pitchFamily="34" charset="0"/>
              <a:ea typeface="Open Sans" panose="020B0606030504020204" pitchFamily="34" charset="0"/>
              <a:cs typeface="Open Sans" panose="020B0606030504020204" pitchFamily="34" charset="0"/>
            </a:rPr>
            <a:t>Infection Prevention &amp; Control</a:t>
          </a:r>
        </a:p>
      </dgm:t>
    </dgm:pt>
    <dgm:pt modelId="{27F8133E-6E08-4314-BD15-15CE7D39EBAC}" type="parTrans" cxnId="{7DD51FE7-4E61-4AAF-BFB4-0860AE3DB1B5}">
      <dgm:prSet/>
      <dgm:spPr/>
      <dgm:t>
        <a:bodyPr/>
        <a:lstStyle/>
        <a:p>
          <a:endParaRPr lang="en-US" sz="2800" b="1">
            <a:latin typeface="Open Sans" panose="020B0606030504020204" pitchFamily="34" charset="0"/>
            <a:ea typeface="Open Sans" panose="020B0606030504020204" pitchFamily="34" charset="0"/>
            <a:cs typeface="Open Sans" panose="020B0606030504020204" pitchFamily="34" charset="0"/>
          </a:endParaRPr>
        </a:p>
      </dgm:t>
    </dgm:pt>
    <dgm:pt modelId="{2499F46B-2307-435C-B303-0FDED5C1508A}" type="sibTrans" cxnId="{7DD51FE7-4E61-4AAF-BFB4-0860AE3DB1B5}">
      <dgm:prSet custT="1"/>
      <dgm:spPr/>
      <dgm:t>
        <a:bodyPr/>
        <a:lstStyle/>
        <a:p>
          <a:endParaRPr lang="en-US" sz="2800" b="1">
            <a:latin typeface="Open Sans" panose="020B0606030504020204" pitchFamily="34" charset="0"/>
            <a:ea typeface="Open Sans" panose="020B0606030504020204" pitchFamily="34" charset="0"/>
            <a:cs typeface="Open Sans" panose="020B0606030504020204" pitchFamily="34" charset="0"/>
          </a:endParaRPr>
        </a:p>
      </dgm:t>
    </dgm:pt>
    <dgm:pt modelId="{7DBAC896-284C-4D31-92A2-DB39BF193AC3}">
      <dgm:prSet phldrT="[Text]" custT="1"/>
      <dgm:spPr/>
      <dgm:t>
        <a:bodyPr/>
        <a:lstStyle/>
        <a:p>
          <a:r>
            <a:rPr lang="en-US" sz="2800" b="1" dirty="0">
              <a:latin typeface="Open Sans" panose="020B0606030504020204" pitchFamily="34" charset="0"/>
              <a:ea typeface="Open Sans" panose="020B0606030504020204" pitchFamily="34" charset="0"/>
              <a:cs typeface="Open Sans" panose="020B0606030504020204" pitchFamily="34" charset="0"/>
            </a:rPr>
            <a:t>Resident Rights</a:t>
          </a:r>
        </a:p>
      </dgm:t>
    </dgm:pt>
    <dgm:pt modelId="{F48BE600-EFE2-40EE-9218-DA661693AE3E}" type="parTrans" cxnId="{0C8F1DB0-607F-4EE5-9584-84ECE4940D23}">
      <dgm:prSet/>
      <dgm:spPr/>
      <dgm:t>
        <a:bodyPr/>
        <a:lstStyle/>
        <a:p>
          <a:endParaRPr lang="en-US" sz="2800" b="1">
            <a:latin typeface="Open Sans" panose="020B0606030504020204" pitchFamily="34" charset="0"/>
            <a:ea typeface="Open Sans" panose="020B0606030504020204" pitchFamily="34" charset="0"/>
            <a:cs typeface="Open Sans" panose="020B0606030504020204" pitchFamily="34" charset="0"/>
          </a:endParaRPr>
        </a:p>
      </dgm:t>
    </dgm:pt>
    <dgm:pt modelId="{82391A50-3EF1-4E01-B7FA-05C880AAFC6A}" type="sibTrans" cxnId="{0C8F1DB0-607F-4EE5-9584-84ECE4940D23}">
      <dgm:prSet custT="1"/>
      <dgm:spPr/>
      <dgm:t>
        <a:bodyPr/>
        <a:lstStyle/>
        <a:p>
          <a:endParaRPr lang="en-US" sz="2800" b="1">
            <a:latin typeface="Open Sans" panose="020B0606030504020204" pitchFamily="34" charset="0"/>
            <a:ea typeface="Open Sans" panose="020B0606030504020204" pitchFamily="34" charset="0"/>
            <a:cs typeface="Open Sans" panose="020B0606030504020204" pitchFamily="34" charset="0"/>
          </a:endParaRPr>
        </a:p>
      </dgm:t>
    </dgm:pt>
    <dgm:pt modelId="{9FFA1FB0-F784-4282-8F1C-3A93274DEE43}" type="pres">
      <dgm:prSet presAssocID="{5D153C4B-DD8B-4544-9C1B-E93159BD8170}" presName="compositeShape" presStyleCnt="0">
        <dgm:presLayoutVars>
          <dgm:chMax val="7"/>
          <dgm:dir/>
          <dgm:resizeHandles val="exact"/>
        </dgm:presLayoutVars>
      </dgm:prSet>
      <dgm:spPr/>
    </dgm:pt>
    <dgm:pt modelId="{9ADBE771-464B-496F-BDCA-78CB4F9163C8}" type="pres">
      <dgm:prSet presAssocID="{5D153C4B-DD8B-4544-9C1B-E93159BD8170}" presName="wedge1" presStyleLbl="node1" presStyleIdx="0" presStyleCnt="3"/>
      <dgm:spPr/>
    </dgm:pt>
    <dgm:pt modelId="{DA543AAD-70A7-43C3-833A-69E0C6118B5C}" type="pres">
      <dgm:prSet presAssocID="{5D153C4B-DD8B-4544-9C1B-E93159BD8170}" presName="dummy1a" presStyleCnt="0"/>
      <dgm:spPr/>
    </dgm:pt>
    <dgm:pt modelId="{6B22614F-3828-4125-BAE4-7B5E53FEE646}" type="pres">
      <dgm:prSet presAssocID="{5D153C4B-DD8B-4544-9C1B-E93159BD8170}" presName="dummy1b" presStyleCnt="0"/>
      <dgm:spPr/>
    </dgm:pt>
    <dgm:pt modelId="{BECD5636-BDB8-4F3E-A4A4-EAFFADA865B4}" type="pres">
      <dgm:prSet presAssocID="{5D153C4B-DD8B-4544-9C1B-E93159BD8170}" presName="wedge1Tx" presStyleLbl="node1" presStyleIdx="0" presStyleCnt="3">
        <dgm:presLayoutVars>
          <dgm:chMax val="0"/>
          <dgm:chPref val="0"/>
          <dgm:bulletEnabled val="1"/>
        </dgm:presLayoutVars>
      </dgm:prSet>
      <dgm:spPr/>
    </dgm:pt>
    <dgm:pt modelId="{997B626B-0042-4493-B481-F9F1171BF974}" type="pres">
      <dgm:prSet presAssocID="{5D153C4B-DD8B-4544-9C1B-E93159BD8170}" presName="wedge2" presStyleLbl="node1" presStyleIdx="1" presStyleCnt="3"/>
      <dgm:spPr/>
    </dgm:pt>
    <dgm:pt modelId="{548D19C5-2F98-4276-8069-D2E33653EB25}" type="pres">
      <dgm:prSet presAssocID="{5D153C4B-DD8B-4544-9C1B-E93159BD8170}" presName="dummy2a" presStyleCnt="0"/>
      <dgm:spPr/>
    </dgm:pt>
    <dgm:pt modelId="{9CC04B45-5EB0-4895-BB4A-803D24BCCF22}" type="pres">
      <dgm:prSet presAssocID="{5D153C4B-DD8B-4544-9C1B-E93159BD8170}" presName="dummy2b" presStyleCnt="0"/>
      <dgm:spPr/>
    </dgm:pt>
    <dgm:pt modelId="{9B771A1C-07C7-4CE4-A55B-852DCA23CB5C}" type="pres">
      <dgm:prSet presAssocID="{5D153C4B-DD8B-4544-9C1B-E93159BD8170}" presName="wedge2Tx" presStyleLbl="node1" presStyleIdx="1" presStyleCnt="3">
        <dgm:presLayoutVars>
          <dgm:chMax val="0"/>
          <dgm:chPref val="0"/>
          <dgm:bulletEnabled val="1"/>
        </dgm:presLayoutVars>
      </dgm:prSet>
      <dgm:spPr/>
    </dgm:pt>
    <dgm:pt modelId="{E28A91EA-80DF-4C9B-ADD1-4EF15989946E}" type="pres">
      <dgm:prSet presAssocID="{5D153C4B-DD8B-4544-9C1B-E93159BD8170}" presName="wedge3" presStyleLbl="node1" presStyleIdx="2" presStyleCnt="3"/>
      <dgm:spPr/>
    </dgm:pt>
    <dgm:pt modelId="{50F68B69-88F9-4F0C-B288-74E67E3A92A4}" type="pres">
      <dgm:prSet presAssocID="{5D153C4B-DD8B-4544-9C1B-E93159BD8170}" presName="dummy3a" presStyleCnt="0"/>
      <dgm:spPr/>
    </dgm:pt>
    <dgm:pt modelId="{3505ABEC-624F-4D38-8E79-857272DAE699}" type="pres">
      <dgm:prSet presAssocID="{5D153C4B-DD8B-4544-9C1B-E93159BD8170}" presName="dummy3b" presStyleCnt="0"/>
      <dgm:spPr/>
    </dgm:pt>
    <dgm:pt modelId="{6B6BB52F-B04C-4EEE-A9DE-3D247C33C81B}" type="pres">
      <dgm:prSet presAssocID="{5D153C4B-DD8B-4544-9C1B-E93159BD8170}" presName="wedge3Tx" presStyleLbl="node1" presStyleIdx="2" presStyleCnt="3">
        <dgm:presLayoutVars>
          <dgm:chMax val="0"/>
          <dgm:chPref val="0"/>
          <dgm:bulletEnabled val="1"/>
        </dgm:presLayoutVars>
      </dgm:prSet>
      <dgm:spPr/>
    </dgm:pt>
    <dgm:pt modelId="{19D21829-77DC-4C4C-BA25-E63EF8F4AC81}" type="pres">
      <dgm:prSet presAssocID="{506D4ADE-F376-463D-BDDD-D56FBAE5CF11}" presName="arrowWedge1" presStyleLbl="fgSibTrans2D1" presStyleIdx="0" presStyleCnt="3"/>
      <dgm:spPr/>
    </dgm:pt>
    <dgm:pt modelId="{5418FFE2-326E-4192-921E-4A46B5FF8198}" type="pres">
      <dgm:prSet presAssocID="{2499F46B-2307-435C-B303-0FDED5C1508A}" presName="arrowWedge2" presStyleLbl="fgSibTrans2D1" presStyleIdx="1" presStyleCnt="3"/>
      <dgm:spPr/>
    </dgm:pt>
    <dgm:pt modelId="{555E865C-17FF-4EC3-B582-EF66BAD1F4F8}" type="pres">
      <dgm:prSet presAssocID="{82391A50-3EF1-4E01-B7FA-05C880AAFC6A}" presName="arrowWedge3" presStyleLbl="fgSibTrans2D1" presStyleIdx="2" presStyleCnt="3"/>
      <dgm:spPr/>
    </dgm:pt>
  </dgm:ptLst>
  <dgm:cxnLst>
    <dgm:cxn modelId="{6039DA07-0973-4190-81A7-91DD40B05627}" type="presOf" srcId="{E23CFE5E-A7DB-49F5-8FDD-4F3F550C10AA}" destId="{BECD5636-BDB8-4F3E-A4A4-EAFFADA865B4}" srcOrd="1" destOrd="0" presId="urn:microsoft.com/office/officeart/2005/8/layout/cycle8"/>
    <dgm:cxn modelId="{7EED390F-5861-4538-A083-F6EAA2A6D88D}" type="presOf" srcId="{E23CFE5E-A7DB-49F5-8FDD-4F3F550C10AA}" destId="{9ADBE771-464B-496F-BDCA-78CB4F9163C8}" srcOrd="0" destOrd="0" presId="urn:microsoft.com/office/officeart/2005/8/layout/cycle8"/>
    <dgm:cxn modelId="{145B7F84-0D3B-4F1C-B647-69A7769CC22B}" type="presOf" srcId="{5D153C4B-DD8B-4544-9C1B-E93159BD8170}" destId="{9FFA1FB0-F784-4282-8F1C-3A93274DEE43}" srcOrd="0" destOrd="0" presId="urn:microsoft.com/office/officeart/2005/8/layout/cycle8"/>
    <dgm:cxn modelId="{7558DCAC-BA8C-44E5-B05E-62ED29577A8D}" srcId="{5D153C4B-DD8B-4544-9C1B-E93159BD8170}" destId="{E23CFE5E-A7DB-49F5-8FDD-4F3F550C10AA}" srcOrd="0" destOrd="0" parTransId="{9317165B-9FD2-4CED-B045-02589F7838F6}" sibTransId="{506D4ADE-F376-463D-BDDD-D56FBAE5CF11}"/>
    <dgm:cxn modelId="{0C8F1DB0-607F-4EE5-9584-84ECE4940D23}" srcId="{5D153C4B-DD8B-4544-9C1B-E93159BD8170}" destId="{7DBAC896-284C-4D31-92A2-DB39BF193AC3}" srcOrd="2" destOrd="0" parTransId="{F48BE600-EFE2-40EE-9218-DA661693AE3E}" sibTransId="{82391A50-3EF1-4E01-B7FA-05C880AAFC6A}"/>
    <dgm:cxn modelId="{EDF7F9B9-9565-413F-A4F5-ADD6AAC1BCE9}" type="presOf" srcId="{D331766B-3908-4D18-9350-5F2B82C32E88}" destId="{9B771A1C-07C7-4CE4-A55B-852DCA23CB5C}" srcOrd="1" destOrd="0" presId="urn:microsoft.com/office/officeart/2005/8/layout/cycle8"/>
    <dgm:cxn modelId="{D9C434BD-CF0C-4A86-960A-7612BCF1C99D}" type="presOf" srcId="{D331766B-3908-4D18-9350-5F2B82C32E88}" destId="{997B626B-0042-4493-B481-F9F1171BF974}" srcOrd="0" destOrd="0" presId="urn:microsoft.com/office/officeart/2005/8/layout/cycle8"/>
    <dgm:cxn modelId="{7EEE15D9-805E-4AF5-A76A-00B29252413D}" type="presOf" srcId="{7DBAC896-284C-4D31-92A2-DB39BF193AC3}" destId="{E28A91EA-80DF-4C9B-ADD1-4EF15989946E}" srcOrd="0" destOrd="0" presId="urn:microsoft.com/office/officeart/2005/8/layout/cycle8"/>
    <dgm:cxn modelId="{7DD51FE7-4E61-4AAF-BFB4-0860AE3DB1B5}" srcId="{5D153C4B-DD8B-4544-9C1B-E93159BD8170}" destId="{D331766B-3908-4D18-9350-5F2B82C32E88}" srcOrd="1" destOrd="0" parTransId="{27F8133E-6E08-4314-BD15-15CE7D39EBAC}" sibTransId="{2499F46B-2307-435C-B303-0FDED5C1508A}"/>
    <dgm:cxn modelId="{D2263AE8-0FC7-42A7-8E88-D69EBB45E78A}" type="presOf" srcId="{7DBAC896-284C-4D31-92A2-DB39BF193AC3}" destId="{6B6BB52F-B04C-4EEE-A9DE-3D247C33C81B}" srcOrd="1" destOrd="0" presId="urn:microsoft.com/office/officeart/2005/8/layout/cycle8"/>
    <dgm:cxn modelId="{CC688C69-9381-48D5-8CB6-BD426CDDF089}" type="presParOf" srcId="{9FFA1FB0-F784-4282-8F1C-3A93274DEE43}" destId="{9ADBE771-464B-496F-BDCA-78CB4F9163C8}" srcOrd="0" destOrd="0" presId="urn:microsoft.com/office/officeart/2005/8/layout/cycle8"/>
    <dgm:cxn modelId="{73FDC975-21F8-4321-9AA0-768C2A3BB8A1}" type="presParOf" srcId="{9FFA1FB0-F784-4282-8F1C-3A93274DEE43}" destId="{DA543AAD-70A7-43C3-833A-69E0C6118B5C}" srcOrd="1" destOrd="0" presId="urn:microsoft.com/office/officeart/2005/8/layout/cycle8"/>
    <dgm:cxn modelId="{B08A5612-ECAC-4793-8470-F5753555B805}" type="presParOf" srcId="{9FFA1FB0-F784-4282-8F1C-3A93274DEE43}" destId="{6B22614F-3828-4125-BAE4-7B5E53FEE646}" srcOrd="2" destOrd="0" presId="urn:microsoft.com/office/officeart/2005/8/layout/cycle8"/>
    <dgm:cxn modelId="{0E90EA5A-E319-4627-BC1B-1D41535C3318}" type="presParOf" srcId="{9FFA1FB0-F784-4282-8F1C-3A93274DEE43}" destId="{BECD5636-BDB8-4F3E-A4A4-EAFFADA865B4}" srcOrd="3" destOrd="0" presId="urn:microsoft.com/office/officeart/2005/8/layout/cycle8"/>
    <dgm:cxn modelId="{2D8249FD-20E6-411D-9E5A-E56ADA5CAEEF}" type="presParOf" srcId="{9FFA1FB0-F784-4282-8F1C-3A93274DEE43}" destId="{997B626B-0042-4493-B481-F9F1171BF974}" srcOrd="4" destOrd="0" presId="urn:microsoft.com/office/officeart/2005/8/layout/cycle8"/>
    <dgm:cxn modelId="{77FD8924-0C61-4134-BA52-7665296E84A3}" type="presParOf" srcId="{9FFA1FB0-F784-4282-8F1C-3A93274DEE43}" destId="{548D19C5-2F98-4276-8069-D2E33653EB25}" srcOrd="5" destOrd="0" presId="urn:microsoft.com/office/officeart/2005/8/layout/cycle8"/>
    <dgm:cxn modelId="{B7B61372-4102-4908-B962-A057A807E894}" type="presParOf" srcId="{9FFA1FB0-F784-4282-8F1C-3A93274DEE43}" destId="{9CC04B45-5EB0-4895-BB4A-803D24BCCF22}" srcOrd="6" destOrd="0" presId="urn:microsoft.com/office/officeart/2005/8/layout/cycle8"/>
    <dgm:cxn modelId="{7D4D99B1-512A-4DB0-84D5-904F4F478132}" type="presParOf" srcId="{9FFA1FB0-F784-4282-8F1C-3A93274DEE43}" destId="{9B771A1C-07C7-4CE4-A55B-852DCA23CB5C}" srcOrd="7" destOrd="0" presId="urn:microsoft.com/office/officeart/2005/8/layout/cycle8"/>
    <dgm:cxn modelId="{9D153321-6B36-4B63-A2FB-978B732D99EA}" type="presParOf" srcId="{9FFA1FB0-F784-4282-8F1C-3A93274DEE43}" destId="{E28A91EA-80DF-4C9B-ADD1-4EF15989946E}" srcOrd="8" destOrd="0" presId="urn:microsoft.com/office/officeart/2005/8/layout/cycle8"/>
    <dgm:cxn modelId="{4B5F3E40-7C5C-4F62-BF89-0F25492D16C3}" type="presParOf" srcId="{9FFA1FB0-F784-4282-8F1C-3A93274DEE43}" destId="{50F68B69-88F9-4F0C-B288-74E67E3A92A4}" srcOrd="9" destOrd="0" presId="urn:microsoft.com/office/officeart/2005/8/layout/cycle8"/>
    <dgm:cxn modelId="{326E559E-5CD1-49D5-A5D8-D7A02EEDE1DB}" type="presParOf" srcId="{9FFA1FB0-F784-4282-8F1C-3A93274DEE43}" destId="{3505ABEC-624F-4D38-8E79-857272DAE699}" srcOrd="10" destOrd="0" presId="urn:microsoft.com/office/officeart/2005/8/layout/cycle8"/>
    <dgm:cxn modelId="{4BBE18D4-75A0-4A23-A358-0B19575876BB}" type="presParOf" srcId="{9FFA1FB0-F784-4282-8F1C-3A93274DEE43}" destId="{6B6BB52F-B04C-4EEE-A9DE-3D247C33C81B}" srcOrd="11" destOrd="0" presId="urn:microsoft.com/office/officeart/2005/8/layout/cycle8"/>
    <dgm:cxn modelId="{E2EB9C1B-9DFC-4CD2-B9EA-FBA098FA79F5}" type="presParOf" srcId="{9FFA1FB0-F784-4282-8F1C-3A93274DEE43}" destId="{19D21829-77DC-4C4C-BA25-E63EF8F4AC81}" srcOrd="12" destOrd="0" presId="urn:microsoft.com/office/officeart/2005/8/layout/cycle8"/>
    <dgm:cxn modelId="{F169A94D-47E9-4692-A070-B006966BE684}" type="presParOf" srcId="{9FFA1FB0-F784-4282-8F1C-3A93274DEE43}" destId="{5418FFE2-326E-4192-921E-4A46B5FF8198}" srcOrd="13" destOrd="0" presId="urn:microsoft.com/office/officeart/2005/8/layout/cycle8"/>
    <dgm:cxn modelId="{DA43EDE4-AADE-4572-875F-64F9C6A5626C}" type="presParOf" srcId="{9FFA1FB0-F784-4282-8F1C-3A93274DEE43}" destId="{555E865C-17FF-4EC3-B582-EF66BAD1F4F8}" srcOrd="14" destOrd="0" presId="urn:microsoft.com/office/officeart/2005/8/layout/cycle8"/>
  </dgm:cxnLst>
  <dgm:bg/>
  <dgm:whole/>
  <dgm:extLst>
    <a:ext uri="http://schemas.microsoft.com/office/drawing/2008/diagram">
      <dsp:dataModelExt xmlns:dsp="http://schemas.microsoft.com/office/drawing/2008/diagram" relId="rId7" minVer="http://schemas.openxmlformats.org/drawingml/2006/diagram"/>
    </a:ext>
    <a:ext uri="{C62137D5-CB1D-491B-B009-E17868A290BF}">
      <dgm14:recolorImg xmlns:dgm14="http://schemas.microsoft.com/office/drawing/2010/diagram" val="1"/>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ADBE771-464B-496F-BDCA-78CB4F9163C8}">
      <dsp:nvSpPr>
        <dsp:cNvPr id="0" name=""/>
        <dsp:cNvSpPr/>
      </dsp:nvSpPr>
      <dsp:spPr>
        <a:xfrm>
          <a:off x="2717868" y="458041"/>
          <a:ext cx="5919301" cy="5919301"/>
        </a:xfrm>
        <a:prstGeom prst="pie">
          <a:avLst>
            <a:gd name="adj1" fmla="val 16200000"/>
            <a:gd name="adj2" fmla="val 1800000"/>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5560" tIns="35560" rIns="35560" bIns="35560" numCol="1" spcCol="1270" anchor="ctr" anchorCtr="0">
          <a:noAutofit/>
        </a:bodyPr>
        <a:lstStyle/>
        <a:p>
          <a:pPr marL="0" lvl="0" indent="0" algn="ctr" defTabSz="1244600">
            <a:lnSpc>
              <a:spcPct val="90000"/>
            </a:lnSpc>
            <a:spcBef>
              <a:spcPct val="0"/>
            </a:spcBef>
            <a:spcAft>
              <a:spcPct val="35000"/>
            </a:spcAft>
            <a:buNone/>
          </a:pPr>
          <a:r>
            <a:rPr lang="en-US" sz="2800" b="1" kern="1200" dirty="0">
              <a:latin typeface="Open Sans" panose="020B0606030504020204" pitchFamily="34" charset="0"/>
              <a:ea typeface="Open Sans" panose="020B0606030504020204" pitchFamily="34" charset="0"/>
              <a:cs typeface="Open Sans" panose="020B0606030504020204" pitchFamily="34" charset="0"/>
            </a:rPr>
            <a:t>Quality</a:t>
          </a:r>
        </a:p>
        <a:p>
          <a:pPr marL="0" lvl="0" indent="0" algn="ctr" defTabSz="1244600">
            <a:lnSpc>
              <a:spcPct val="90000"/>
            </a:lnSpc>
            <a:spcBef>
              <a:spcPct val="0"/>
            </a:spcBef>
            <a:spcAft>
              <a:spcPct val="35000"/>
            </a:spcAft>
            <a:buNone/>
          </a:pPr>
          <a:r>
            <a:rPr lang="en-US" sz="2800" b="1" kern="1200" dirty="0">
              <a:latin typeface="Open Sans" panose="020B0606030504020204" pitchFamily="34" charset="0"/>
              <a:ea typeface="Open Sans" panose="020B0606030504020204" pitchFamily="34" charset="0"/>
              <a:cs typeface="Open Sans" panose="020B0606030504020204" pitchFamily="34" charset="0"/>
            </a:rPr>
            <a:t>Care</a:t>
          </a:r>
        </a:p>
      </dsp:txBody>
      <dsp:txXfrm>
        <a:off x="5837480" y="1712369"/>
        <a:ext cx="2114036" cy="1761696"/>
      </dsp:txXfrm>
    </dsp:sp>
    <dsp:sp modelId="{997B626B-0042-4493-B481-F9F1171BF974}">
      <dsp:nvSpPr>
        <dsp:cNvPr id="0" name=""/>
        <dsp:cNvSpPr/>
      </dsp:nvSpPr>
      <dsp:spPr>
        <a:xfrm>
          <a:off x="2595958" y="669444"/>
          <a:ext cx="5919301" cy="5919301"/>
        </a:xfrm>
        <a:prstGeom prst="pie">
          <a:avLst>
            <a:gd name="adj1" fmla="val 1800000"/>
            <a:gd name="adj2" fmla="val 9000000"/>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5560" tIns="35560" rIns="35560" bIns="35560" numCol="1" spcCol="1270" anchor="ctr" anchorCtr="0">
          <a:noAutofit/>
        </a:bodyPr>
        <a:lstStyle/>
        <a:p>
          <a:pPr marL="0" lvl="0" indent="0" algn="ctr" defTabSz="1244600">
            <a:lnSpc>
              <a:spcPct val="90000"/>
            </a:lnSpc>
            <a:spcBef>
              <a:spcPct val="0"/>
            </a:spcBef>
            <a:spcAft>
              <a:spcPct val="35000"/>
            </a:spcAft>
            <a:buNone/>
          </a:pPr>
          <a:r>
            <a:rPr lang="en-US" sz="2800" b="1" kern="1200" dirty="0">
              <a:latin typeface="Open Sans" panose="020B0606030504020204" pitchFamily="34" charset="0"/>
              <a:ea typeface="Open Sans" panose="020B0606030504020204" pitchFamily="34" charset="0"/>
              <a:cs typeface="Open Sans" panose="020B0606030504020204" pitchFamily="34" charset="0"/>
            </a:rPr>
            <a:t>Infection Prevention &amp; Control</a:t>
          </a:r>
        </a:p>
      </dsp:txBody>
      <dsp:txXfrm>
        <a:off x="4005316" y="4509943"/>
        <a:ext cx="3171054" cy="1550293"/>
      </dsp:txXfrm>
    </dsp:sp>
    <dsp:sp modelId="{E28A91EA-80DF-4C9B-ADD1-4EF15989946E}">
      <dsp:nvSpPr>
        <dsp:cNvPr id="0" name=""/>
        <dsp:cNvSpPr/>
      </dsp:nvSpPr>
      <dsp:spPr>
        <a:xfrm>
          <a:off x="2474049" y="458041"/>
          <a:ext cx="5919301" cy="5919301"/>
        </a:xfrm>
        <a:prstGeom prst="pie">
          <a:avLst>
            <a:gd name="adj1" fmla="val 9000000"/>
            <a:gd name="adj2" fmla="val 16200000"/>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5560" tIns="35560" rIns="35560" bIns="35560" numCol="1" spcCol="1270" anchor="ctr" anchorCtr="0">
          <a:noAutofit/>
        </a:bodyPr>
        <a:lstStyle/>
        <a:p>
          <a:pPr marL="0" lvl="0" indent="0" algn="ctr" defTabSz="1244600">
            <a:lnSpc>
              <a:spcPct val="90000"/>
            </a:lnSpc>
            <a:spcBef>
              <a:spcPct val="0"/>
            </a:spcBef>
            <a:spcAft>
              <a:spcPct val="35000"/>
            </a:spcAft>
            <a:buNone/>
          </a:pPr>
          <a:r>
            <a:rPr lang="en-US" sz="2800" b="1" kern="1200" dirty="0">
              <a:latin typeface="Open Sans" panose="020B0606030504020204" pitchFamily="34" charset="0"/>
              <a:ea typeface="Open Sans" panose="020B0606030504020204" pitchFamily="34" charset="0"/>
              <a:cs typeface="Open Sans" panose="020B0606030504020204" pitchFamily="34" charset="0"/>
            </a:rPr>
            <a:t>Resident Rights</a:t>
          </a:r>
        </a:p>
      </dsp:txBody>
      <dsp:txXfrm>
        <a:off x="3159701" y="1712369"/>
        <a:ext cx="2114036" cy="1761696"/>
      </dsp:txXfrm>
    </dsp:sp>
    <dsp:sp modelId="{19D21829-77DC-4C4C-BA25-E63EF8F4AC81}">
      <dsp:nvSpPr>
        <dsp:cNvPr id="0" name=""/>
        <dsp:cNvSpPr/>
      </dsp:nvSpPr>
      <dsp:spPr>
        <a:xfrm>
          <a:off x="2351924" y="91608"/>
          <a:ext cx="6652166" cy="6652166"/>
        </a:xfrm>
        <a:prstGeom prst="circularArrow">
          <a:avLst>
            <a:gd name="adj1" fmla="val 5085"/>
            <a:gd name="adj2" fmla="val 327528"/>
            <a:gd name="adj3" fmla="val 1472472"/>
            <a:gd name="adj4" fmla="val 16199432"/>
            <a:gd name="adj5" fmla="val 5932"/>
          </a:avLst>
        </a:prstGeom>
        <a:solidFill>
          <a:schemeClr val="dk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5418FFE2-326E-4192-921E-4A46B5FF8198}">
      <dsp:nvSpPr>
        <dsp:cNvPr id="0" name=""/>
        <dsp:cNvSpPr/>
      </dsp:nvSpPr>
      <dsp:spPr>
        <a:xfrm>
          <a:off x="2229526" y="302637"/>
          <a:ext cx="6652166" cy="6652166"/>
        </a:xfrm>
        <a:prstGeom prst="circularArrow">
          <a:avLst>
            <a:gd name="adj1" fmla="val 5085"/>
            <a:gd name="adj2" fmla="val 327528"/>
            <a:gd name="adj3" fmla="val 8671970"/>
            <a:gd name="adj4" fmla="val 1800502"/>
            <a:gd name="adj5" fmla="val 5932"/>
          </a:avLst>
        </a:prstGeom>
        <a:solidFill>
          <a:schemeClr val="dk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555E865C-17FF-4EC3-B582-EF66BAD1F4F8}">
      <dsp:nvSpPr>
        <dsp:cNvPr id="0" name=""/>
        <dsp:cNvSpPr/>
      </dsp:nvSpPr>
      <dsp:spPr>
        <a:xfrm>
          <a:off x="2107128" y="91608"/>
          <a:ext cx="6652166" cy="6652166"/>
        </a:xfrm>
        <a:prstGeom prst="circularArrow">
          <a:avLst>
            <a:gd name="adj1" fmla="val 5085"/>
            <a:gd name="adj2" fmla="val 327528"/>
            <a:gd name="adj3" fmla="val 15873039"/>
            <a:gd name="adj4" fmla="val 9000000"/>
            <a:gd name="adj5" fmla="val 5932"/>
          </a:avLst>
        </a:prstGeom>
        <a:solidFill>
          <a:schemeClr val="dk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Tree>
</dsp:drawing>
</file>

<file path=ppt/diagrams/layout1.xml><?xml version="1.0" encoding="utf-8"?>
<dgm:layoutDef xmlns:dgm="http://schemas.openxmlformats.org/drawingml/2006/diagram" xmlns:a="http://schemas.openxmlformats.org/drawingml/2006/main" uniqueId="urn:microsoft.com/office/officeart/2005/8/layout/cycle8">
  <dgm:title val=""/>
  <dgm:desc val=""/>
  <dgm:catLst>
    <dgm:cat type="cycle" pri="7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 modelId="5"/>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clrData>
  <dgm:layoutNode name="compositeShape">
    <dgm:varLst>
      <dgm:chMax val="7"/>
      <dgm:dir/>
      <dgm:resizeHandles val="exact"/>
    </dgm:varLst>
    <dgm:alg type="composite">
      <dgm:param type="horzAlign" val="ctr"/>
      <dgm:param type="vertAlign" val="mid"/>
      <dgm:param type="ar" val="1"/>
    </dgm:alg>
    <dgm:shape xmlns:r="http://schemas.openxmlformats.org/officeDocument/2006/relationships" r:blip="">
      <dgm:adjLst/>
    </dgm:shape>
    <dgm:presOf/>
    <dgm:choose name="Name0">
      <dgm:if name="Name1" axis="ch" ptType="node" func="cnt" op="equ" val="1">
        <dgm:constrLst>
          <dgm:constr type="l" for="ch" forName="wedge1" refType="w" fact="0.08"/>
          <dgm:constr type="t" for="ch" forName="wedge1" refType="w" fact="0.08"/>
          <dgm:constr type="w" for="ch" forName="wedge1" refType="w" fact="0.84"/>
          <dgm:constr type="h" for="ch" forName="wedge1" refType="h" fact="0.84"/>
          <dgm:constr type="l" for="ch" forName="dummy1a" refType="w" fact="0.5"/>
          <dgm:constr type="t" for="ch" forName="dummy1a" refType="h" fact="0.08"/>
          <dgm:constr type="l" for="ch" forName="dummy1b" refType="w" fact="0.5"/>
          <dgm:constr type="t" for="ch" forName="dummy1b" refType="h" fact="0.08"/>
          <dgm:constr type="l" for="ch" forName="wedge1Tx" refType="w" fact="0.22"/>
          <dgm:constr type="t" for="ch" forName="wedge1Tx" refType="h" fact="0.22"/>
          <dgm:constr type="w" for="ch" forName="wedge1Tx" refType="w" fact="0.56"/>
          <dgm:constr type="h" for="ch" forName="wedge1Tx" refType="h" fact="0.56"/>
          <dgm:constr type="h" for="ch" forName="arrowWedge1single" refType="w" fact="0.08"/>
          <dgm:constr type="diam" for="ch" forName="arrowWedge1single" refType="w" fact="0.84"/>
          <dgm:constr type="l" for="ch" forName="arrowWedge1single" refType="w" fact="0.5"/>
          <dgm:constr type="t" for="ch" forName="arrowWedge1single" refType="w" fact="0.5"/>
          <dgm:constr type="primFontSz" for="ch" ptType="node" op="equ"/>
        </dgm:constrLst>
      </dgm:if>
      <dgm:if name="Name2" axis="ch" ptType="node" func="cnt" op="equ" val="2">
        <dgm:constrLst>
          <dgm:constr type="l" for="ch" forName="wedge1" refType="w" fact="0.1"/>
          <dgm:constr type="t" for="ch" forName="wedge1" refType="w" fact="0.08"/>
          <dgm:constr type="w" for="ch" forName="wedge1" refType="w" fact="0.84"/>
          <dgm:constr type="h" for="ch" forName="wedge1" refType="h" fact="0.84"/>
          <dgm:constr type="l" for="ch" forName="dummy1a" refType="w" fact="0.52"/>
          <dgm:constr type="t" for="ch" forName="dummy1a" refType="h" fact="0.08"/>
          <dgm:constr type="l" for="ch" forName="dummy1b" refType="w" fact="0.52"/>
          <dgm:constr type="t" for="ch" forName="dummy1b" refType="h" fact="0.92"/>
          <dgm:constr type="l" for="ch" forName="wedge1Tx" refType="w" fact="0.559"/>
          <dgm:constr type="t" for="ch" forName="wedge1Tx" refType="h" fact="0.3"/>
          <dgm:constr type="w" for="ch" forName="wedge1Tx" refType="w" fact="0.3"/>
          <dgm:constr type="h" for="ch" forName="wedge1Tx" refType="h" fact="0.4"/>
          <dgm:constr type="l" for="ch" forName="wedge2" refType="w" fact="0.06"/>
          <dgm:constr type="t" for="ch" forName="wedge2" refType="w" fact="0.08"/>
          <dgm:constr type="w" for="ch" forName="wedge2" refType="w" fact="0.84"/>
          <dgm:constr type="h" for="ch" forName="wedge2" refType="h" fact="0.84"/>
          <dgm:constr type="l" for="ch" forName="dummy2a" refType="w" fact="0.48"/>
          <dgm:constr type="t" for="ch" forName="dummy2a" refType="h" fact="0.92"/>
          <dgm:constr type="l" for="ch" forName="dummy2b" refType="w" fact="0.48"/>
          <dgm:constr type="t" for="ch" forName="dummy2b" refType="h" fact="0.08"/>
          <dgm:constr type="r" for="ch" forName="wedge2Tx" refType="w" fact="0.441"/>
          <dgm:constr type="t" for="ch" forName="wedge2Tx" refType="h" fact="0.3"/>
          <dgm:constr type="w" for="ch" forName="wedge2Tx" refType="w" fact="0.3"/>
          <dgm:constr type="h" for="ch" forName="wedge2Tx" refType="h" fact="0.4"/>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primFontSz" for="ch" ptType="node" op="equ"/>
        </dgm:constrLst>
      </dgm:if>
      <dgm:if name="Name3" axis="ch" ptType="node" func="cnt" op="equ" val="3">
        <dgm:constrLst>
          <dgm:constr type="l" for="ch" forName="wedge1" refType="w" fact="0.0973"/>
          <dgm:constr type="t" for="ch" forName="wedge1" refType="w" fact="0.07"/>
          <dgm:constr type="w" for="ch" forName="wedge1" refType="w" fact="0.84"/>
          <dgm:constr type="h" for="ch" forName="wedge1" refType="h" fact="0.84"/>
          <dgm:constr type="l" for="ch" forName="dummy1a" refType="w" fact="0.5173"/>
          <dgm:constr type="t" for="ch" forName="dummy1a" refType="h" fact="0.07"/>
          <dgm:constr type="l" for="ch" forName="dummy1b" refType="w" fact="0.8811"/>
          <dgm:constr type="t" for="ch" forName="dummy1b" refType="h" fact="0.7"/>
          <dgm:constr type="l" for="ch" forName="wedge1Tx" refType="w" fact="0.54"/>
          <dgm:constr type="t" for="ch" forName="wedge1Tx" refType="h" fact="0.248"/>
          <dgm:constr type="w" for="ch" forName="wedge1Tx" refType="w" fact="0.3"/>
          <dgm:constr type="h" for="ch" forName="wedge1Tx" refType="h" fact="0.25"/>
          <dgm:constr type="l" for="ch" forName="wedge2" refType="w" fact="0.08"/>
          <dgm:constr type="t" for="ch" forName="wedge2" refType="w" fact="0.1"/>
          <dgm:constr type="w" for="ch" forName="wedge2" refType="w" fact="0.84"/>
          <dgm:constr type="h" for="ch" forName="wedge2" refType="h" fact="0.84"/>
          <dgm:constr type="l" for="ch" forName="dummy2a" refType="w" fact="0.8637"/>
          <dgm:constr type="t" for="ch" forName="dummy2a" refType="h" fact="0.73"/>
          <dgm:constr type="l" for="ch" forName="dummy2b" refType="w" fact="0.1363"/>
          <dgm:constr type="t" for="ch" forName="dummy2b" refType="h" fact="0.73"/>
          <dgm:constr type="l" for="ch" forName="wedge2Tx" refType="w" fact="0.28"/>
          <dgm:constr type="t" for="ch" forName="wedge2Tx" refType="h" fact="0.645"/>
          <dgm:constr type="w" for="ch" forName="wedge2Tx" refType="w" fact="0.45"/>
          <dgm:constr type="h" for="ch" forName="wedge2Tx" refType="h" fact="0.22"/>
          <dgm:constr type="l" for="ch" forName="wedge3" refType="w" fact="0.0627"/>
          <dgm:constr type="t" for="ch" forName="wedge3" refType="w" fact="0.07"/>
          <dgm:constr type="w" for="ch" forName="wedge3" refType="w" fact="0.84"/>
          <dgm:constr type="h" for="ch" forName="wedge3" refType="h" fact="0.84"/>
          <dgm:constr type="l" for="ch" forName="dummy3a" refType="w" fact="0.1189"/>
          <dgm:constr type="t" for="ch" forName="dummy3a" refType="h" fact="0.7"/>
          <dgm:constr type="l" for="ch" forName="dummy3b" refType="w" fact="0.4827"/>
          <dgm:constr type="t" for="ch" forName="dummy3b" refType="h" fact="0.07"/>
          <dgm:constr type="r" for="ch" forName="wedge3Tx" refType="w" fact="0.46"/>
          <dgm:constr type="t" for="ch" forName="wedge3Tx" refType="h" fact="0.248"/>
          <dgm:constr type="w" for="ch" forName="wedge3Tx" refType="w" fact="0.3"/>
          <dgm:constr type="h" for="ch" forName="wedge3Tx" refType="h" fact="0.25"/>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primFontSz" for="ch" ptType="node" op="equ"/>
        </dgm:constrLst>
      </dgm:if>
      <dgm:if name="Name4" axis="ch" ptType="node" func="cnt" op="equ" val="4">
        <dgm:constrLst>
          <dgm:constr type="l" for="ch" forName="wedge1" refType="w" fact="0.0941"/>
          <dgm:constr type="t" for="ch" forName="wedge1" refType="w" fact="0.0659"/>
          <dgm:constr type="w" for="ch" forName="wedge1" refType="w" fact="0.84"/>
          <dgm:constr type="h" for="ch" forName="wedge1" refType="h" fact="0.84"/>
          <dgm:constr type="l" for="ch" forName="dummy1a" refType="w" fact="0.5141"/>
          <dgm:constr type="t" for="ch" forName="dummy1a" refType="h" fact="0.0659"/>
          <dgm:constr type="l" for="ch" forName="dummy1b" refType="w" fact="0.9341"/>
          <dgm:constr type="t" for="ch" forName="dummy1b" refType="h" fact="0.4859"/>
          <dgm:constr type="l" for="ch" forName="wedge1Tx" refType="w" fact="0.54"/>
          <dgm:constr type="t" for="ch" forName="wedge1Tx" refType="h" fact="0.24"/>
          <dgm:constr type="w" for="ch" forName="wedge1Tx" refType="w" fact="0.31"/>
          <dgm:constr type="h" for="ch" forName="wedge1Tx" refType="h" fact="0.23"/>
          <dgm:constr type="l" for="ch" forName="wedge2" refType="w" fact="0.0941"/>
          <dgm:constr type="t" for="ch" forName="wedge2" refType="w" fact="0.0941"/>
          <dgm:constr type="w" for="ch" forName="wedge2" refType="w" fact="0.84"/>
          <dgm:constr type="h" for="ch" forName="wedge2" refType="h" fact="0.84"/>
          <dgm:constr type="l" for="ch" forName="dummy2a" refType="w" fact="0.9341"/>
          <dgm:constr type="t" for="ch" forName="dummy2a" refType="h" fact="0.5141"/>
          <dgm:constr type="l" for="ch" forName="dummy2b" refType="w" fact="0.5141"/>
          <dgm:constr type="t" for="ch" forName="dummy2b" refType="h" fact="0.9341"/>
          <dgm:constr type="l" for="ch" forName="wedge2Tx" refType="w" fact="0.54"/>
          <dgm:constr type="t" for="ch" forName="wedge2Tx" refType="h" fact="0.53"/>
          <dgm:constr type="w" for="ch" forName="wedge2Tx" refType="w" fact="0.31"/>
          <dgm:constr type="h" for="ch" forName="wedge2Tx" refType="h" fact="0.23"/>
          <dgm:constr type="l" for="ch" forName="wedge3" refType="w" fact="0.0659"/>
          <dgm:constr type="t" for="ch" forName="wedge3" refType="w" fact="0.0941"/>
          <dgm:constr type="w" for="ch" forName="wedge3" refType="w" fact="0.84"/>
          <dgm:constr type="h" for="ch" forName="wedge3" refType="h" fact="0.84"/>
          <dgm:constr type="l" for="ch" forName="dummy3a" refType="w" fact="0.4859"/>
          <dgm:constr type="t" for="ch" forName="dummy3a" refType="h" fact="0.9341"/>
          <dgm:constr type="l" for="ch" forName="dummy3b" refType="w" fact="0.0659"/>
          <dgm:constr type="t" for="ch" forName="dummy3b" refType="h" fact="0.5141"/>
          <dgm:constr type="r" for="ch" forName="wedge3Tx" refType="w" fact="0.46"/>
          <dgm:constr type="t" for="ch" forName="wedge3Tx" refType="h" fact="0.53"/>
          <dgm:constr type="w" for="ch" forName="wedge3Tx" refType="w" fact="0.31"/>
          <dgm:constr type="h" for="ch" forName="wedge3Tx" refType="h" fact="0.23"/>
          <dgm:constr type="l" for="ch" forName="wedge4" refType="w" fact="0.0659"/>
          <dgm:constr type="t" for="ch" forName="wedge4" refType="h" fact="0.0659"/>
          <dgm:constr type="w" for="ch" forName="wedge4" refType="w" fact="0.84"/>
          <dgm:constr type="h" for="ch" forName="wedge4" refType="h" fact="0.84"/>
          <dgm:constr type="l" for="ch" forName="dummy4a" refType="w" fact="0.0659"/>
          <dgm:constr type="t" for="ch" forName="dummy4a" refType="h" fact="0.4859"/>
          <dgm:constr type="l" for="ch" forName="dummy4b" refType="w" fact="0.4859"/>
          <dgm:constr type="t" for="ch" forName="dummy4b" refType="h" fact="0.0659"/>
          <dgm:constr type="r" for="ch" forName="wedge4Tx" refType="w" fact="0.46"/>
          <dgm:constr type="t" for="ch" forName="wedge4Tx" refType="h" fact="0.24"/>
          <dgm:constr type="w" for="ch" forName="wedge4Tx" refType="w" fact="0.31"/>
          <dgm:constr type="h" for="ch" forName="wedge4Tx" refType="h" fact="0.23"/>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primFontSz" for="ch" ptType="node" op="equ"/>
        </dgm:constrLst>
      </dgm:if>
      <dgm:if name="Name5" axis="ch" ptType="node" func="cnt" op="equ" val="5">
        <dgm:constrLst>
          <dgm:constr type="l" for="ch" forName="wedge1" refType="w" fact="0.0918"/>
          <dgm:constr type="t" for="ch" forName="wedge1" refType="w" fact="0.0638"/>
          <dgm:constr type="w" for="ch" forName="wedge1" refType="w" fact="0.84"/>
          <dgm:constr type="h" for="ch" forName="wedge1" refType="h" fact="0.84"/>
          <dgm:constr type="l" for="ch" forName="dummy1a" refType="w" fact="0.5118"/>
          <dgm:constr type="t" for="ch" forName="dummy1a" refType="h" fact="0.0638"/>
          <dgm:constr type="l" for="ch" forName="dummy1b" refType="w" fact="0.9112"/>
          <dgm:constr type="t" for="ch" forName="dummy1b" refType="h" fact="0.354"/>
          <dgm:constr type="l" for="ch" forName="wedge1Tx" refType="w" fact="0.53"/>
          <dgm:constr type="t" for="ch" forName="wedge1Tx" refType="h" fact="0.205"/>
          <dgm:constr type="w" for="ch" forName="wedge1Tx" refType="w" fact="0.27"/>
          <dgm:constr type="h" for="ch" forName="wedge1Tx" refType="h" fact="0.18"/>
          <dgm:constr type="l" for="ch" forName="wedge2" refType="w" fact="0.099"/>
          <dgm:constr type="t" for="ch" forName="wedge2" refType="w" fact="0.0862"/>
          <dgm:constr type="w" for="ch" forName="wedge2" refType="w" fact="0.84"/>
          <dgm:constr type="h" for="ch" forName="wedge2" refType="h" fact="0.84"/>
          <dgm:constr type="l" for="ch" forName="dummy2a" refType="w" fact="0.9185"/>
          <dgm:constr type="t" for="ch" forName="dummy2a" refType="h" fact="0.3764"/>
          <dgm:constr type="l" for="ch" forName="dummy2b" refType="w" fact="0.7659"/>
          <dgm:constr type="t" for="ch" forName="dummy2b" refType="h" fact="0.846"/>
          <dgm:constr type="l" for="ch" forName="wedge2Tx" refType="w" fact="0.64"/>
          <dgm:constr type="t" for="ch" forName="wedge2Tx" refType="h" fact="0.47"/>
          <dgm:constr type="w" for="ch" forName="wedge2Tx" refType="w" fact="0.25"/>
          <dgm:constr type="h" for="ch" forName="wedge2Tx" refType="h" fact="0.2"/>
          <dgm:constr type="l" for="ch" forName="wedge3" refType="w" fact="0.08"/>
          <dgm:constr type="t" for="ch" forName="wedge3" refType="w" fact="0.1"/>
          <dgm:constr type="w" for="ch" forName="wedge3" refType="w" fact="0.84"/>
          <dgm:constr type="h" for="ch" forName="wedge3" refType="h" fact="0.84"/>
          <dgm:constr type="l" for="ch" forName="dummy3a" refType="w" fact="0.7469"/>
          <dgm:constr type="t" for="ch" forName="dummy3a" refType="h" fact="0.8598"/>
          <dgm:constr type="l" for="ch" forName="dummy3b" refType="w" fact="0.2531"/>
          <dgm:constr type="t" for="ch" forName="dummy3b" refType="h" fact="0.8598"/>
          <dgm:constr type="l" for="ch" forName="wedge3Tx" refType="w" fact="0.38"/>
          <dgm:constr type="t" for="ch" forName="wedge3Tx" refType="h" fact="0.69"/>
          <dgm:constr type="w" for="ch" forName="wedge3Tx" refType="w" fact="0.24"/>
          <dgm:constr type="h" for="ch" forName="wedge3Tx" refType="h" fact="0.22"/>
          <dgm:constr type="l" for="ch" forName="wedge4" refType="w" fact="0.061"/>
          <dgm:constr type="t" for="ch" forName="wedge4" refType="h" fact="0.0862"/>
          <dgm:constr type="w" for="ch" forName="wedge4" refType="w" fact="0.84"/>
          <dgm:constr type="h" for="ch" forName="wedge4" refType="h" fact="0.84"/>
          <dgm:constr type="l" for="ch" forName="dummy4a" refType="w" fact="0.2341"/>
          <dgm:constr type="t" for="ch" forName="dummy4a" refType="h" fact="0.846"/>
          <dgm:constr type="l" for="ch" forName="dummy4b" refType="w" fact="0.0815"/>
          <dgm:constr type="t" for="ch" forName="dummy4b" refType="h" fact="0.3764"/>
          <dgm:constr type="r" for="ch" forName="wedge4Tx" refType="w" fact="0.36"/>
          <dgm:constr type="t" for="ch" forName="wedge4Tx" refType="h" fact="0.47"/>
          <dgm:constr type="w" for="ch" forName="wedge4Tx" refType="w" fact="0.25"/>
          <dgm:constr type="h" for="ch" forName="wedge4Tx" refType="h" fact="0.2"/>
          <dgm:constr type="l" for="ch" forName="wedge5" refType="w" fact="0.0682"/>
          <dgm:constr type="t" for="ch" forName="wedge5" refType="h" fact="0.0638"/>
          <dgm:constr type="w" for="ch" forName="wedge5" refType="w" fact="0.84"/>
          <dgm:constr type="h" for="ch" forName="wedge5" refType="h" fact="0.84"/>
          <dgm:constr type="l" for="ch" forName="dummy5a" refType="w" fact="0.0888"/>
          <dgm:constr type="t" for="ch" forName="dummy5a" refType="h" fact="0.354"/>
          <dgm:constr type="l" for="ch" forName="dummy5b" refType="w" fact="0.4882"/>
          <dgm:constr type="t" for="ch" forName="dummy5b" refType="h" fact="0.0638"/>
          <dgm:constr type="r" for="ch" forName="wedge5Tx" refType="w" fact="0.47"/>
          <dgm:constr type="t" for="ch" forName="wedge5Tx" refType="h" fact="0.205"/>
          <dgm:constr type="w" for="ch" forName="wedge5Tx" refType="w" fact="0.27"/>
          <dgm:constr type="h" for="ch" forName="wedge5Tx" refType="h" fact="0.18"/>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primFontSz" for="ch" ptType="node" op="equ"/>
        </dgm:constrLst>
      </dgm:if>
      <dgm:if name="Name6" axis="ch" ptType="node" func="cnt" op="equ" val="6">
        <dgm:constrLst>
          <dgm:constr type="l" for="ch" forName="wedge1" refType="w" fact="0.09"/>
          <dgm:constr type="t" for="ch" forName="wedge1" refType="w" fact="0.0627"/>
          <dgm:constr type="w" for="ch" forName="wedge1" refType="w" fact="0.84"/>
          <dgm:constr type="h" for="ch" forName="wedge1" refType="h" fact="0.84"/>
          <dgm:constr type="l" for="ch" forName="dummy1a" refType="w" fact="0.51"/>
          <dgm:constr type="t" for="ch" forName="dummy1a" refType="h" fact="0.0627"/>
          <dgm:constr type="l" for="ch" forName="dummy1b" refType="w" fact="0.8737"/>
          <dgm:constr type="t" for="ch" forName="dummy1b" refType="h" fact="0.2727"/>
          <dgm:constr type="l" for="ch" forName="wedge1Tx" refType="w" fact="0.53"/>
          <dgm:constr type="t" for="ch" forName="wedge1Tx" refType="h" fact="0.17"/>
          <dgm:constr type="w" for="ch" forName="wedge1Tx" refType="w" fact="0.22"/>
          <dgm:constr type="h" for="ch" forName="wedge1Tx" refType="h" fact="0.17"/>
          <dgm:constr type="l" for="ch" forName="wedge2" refType="w" fact="0.1"/>
          <dgm:constr type="t" for="ch" forName="wedge2" refType="w" fact="0.08"/>
          <dgm:constr type="w" for="ch" forName="wedge2" refType="w" fact="0.84"/>
          <dgm:constr type="h" for="ch" forName="wedge2" refType="h" fact="0.84"/>
          <dgm:constr type="l" for="ch" forName="dummy2a" refType="w" fact="0.8837"/>
          <dgm:constr type="t" for="ch" forName="dummy2a" refType="h" fact="0.29"/>
          <dgm:constr type="l" for="ch" forName="dummy2b" refType="w" fact="0.8837"/>
          <dgm:constr type="t" for="ch" forName="dummy2b" refType="h" fact="0.71"/>
          <dgm:constr type="l" for="ch" forName="wedge2Tx" refType="w" fact="0.67"/>
          <dgm:constr type="t" for="ch" forName="wedge2Tx" refType="h" fact="0.42"/>
          <dgm:constr type="w" for="ch" forName="wedge2Tx" refType="w" fact="0.23"/>
          <dgm:constr type="h" for="ch" forName="wedge2Tx" refType="h" fact="0.165"/>
          <dgm:constr type="l" for="ch" forName="wedge3" refType="w" fact="0.09"/>
          <dgm:constr type="t" for="ch" forName="wedge3" refType="w" fact="0.0973"/>
          <dgm:constr type="w" for="ch" forName="wedge3" refType="w" fact="0.84"/>
          <dgm:constr type="h" for="ch" forName="wedge3" refType="h" fact="0.84"/>
          <dgm:constr type="l" for="ch" forName="dummy3a" refType="w" fact="0.8737"/>
          <dgm:constr type="t" for="ch" forName="dummy3a" refType="h" fact="0.7273"/>
          <dgm:constr type="l" for="ch" forName="dummy3b" refType="w" fact="0.51"/>
          <dgm:constr type="t" for="ch" forName="dummy3b" refType="h" fact="0.9373"/>
          <dgm:constr type="l" for="ch" forName="wedge3Tx" refType="w" fact="0.53"/>
          <dgm:constr type="t" for="ch" forName="wedge3Tx" refType="h" fact="0.665"/>
          <dgm:constr type="w" for="ch" forName="wedge3Tx" refType="w" fact="0.22"/>
          <dgm:constr type="h" for="ch" forName="wedge3Tx" refType="h" fact="0.17"/>
          <dgm:constr type="l" for="ch" forName="wedge4" refType="w" fact="0.07"/>
          <dgm:constr type="t" for="ch" forName="wedge4" refType="h" fact="0.0973"/>
          <dgm:constr type="w" for="ch" forName="wedge4" refType="w" fact="0.84"/>
          <dgm:constr type="h" for="ch" forName="wedge4" refType="h" fact="0.84"/>
          <dgm:constr type="l" for="ch" forName="dummy4a" refType="w" fact="0.49"/>
          <dgm:constr type="t" for="ch" forName="dummy4a" refType="h" fact="0.9373"/>
          <dgm:constr type="l" for="ch" forName="dummy4b" refType="w" fact="0.1263"/>
          <dgm:constr type="t" for="ch" forName="dummy4b" refType="h" fact="0.7273"/>
          <dgm:constr type="r" for="ch" forName="wedge4Tx" refType="w" fact="0.47"/>
          <dgm:constr type="t" for="ch" forName="wedge4Tx" refType="h" fact="0.665"/>
          <dgm:constr type="w" for="ch" forName="wedge4Tx" refType="w" fact="0.22"/>
          <dgm:constr type="h" for="ch" forName="wedge4Tx" refType="h" fact="0.17"/>
          <dgm:constr type="l" for="ch" forName="wedge5" refType="w" fact="0.06"/>
          <dgm:constr type="t" for="ch" forName="wedge5" refType="h" fact="0.08"/>
          <dgm:constr type="w" for="ch" forName="wedge5" refType="w" fact="0.84"/>
          <dgm:constr type="h" for="ch" forName="wedge5" refType="h" fact="0.84"/>
          <dgm:constr type="l" for="ch" forName="dummy5a" refType="w" fact="0.1163"/>
          <dgm:constr type="t" for="ch" forName="dummy5a" refType="h" fact="0.71"/>
          <dgm:constr type="l" for="ch" forName="dummy5b" refType="w" fact="0.1163"/>
          <dgm:constr type="t" for="ch" forName="dummy5b" refType="h" fact="0.29"/>
          <dgm:constr type="r" for="ch" forName="wedge5Tx" refType="w" fact="0.33"/>
          <dgm:constr type="t" for="ch" forName="wedge5Tx" refType="h" fact="0.42"/>
          <dgm:constr type="w" for="ch" forName="wedge5Tx" refType="w" fact="0.23"/>
          <dgm:constr type="h" for="ch" forName="wedge5Tx" refType="h" fact="0.165"/>
          <dgm:constr type="l" for="ch" forName="wedge6" refType="w" fact="0.07"/>
          <dgm:constr type="t" for="ch" forName="wedge6" refType="h" fact="0.0627"/>
          <dgm:constr type="w" for="ch" forName="wedge6" refType="w" fact="0.84"/>
          <dgm:constr type="h" for="ch" forName="wedge6" refType="h" fact="0.84"/>
          <dgm:constr type="l" for="ch" forName="dummy6a" refType="w" fact="0.1263"/>
          <dgm:constr type="t" for="ch" forName="dummy6a" refType="h" fact="0.2727"/>
          <dgm:constr type="l" for="ch" forName="dummy6b" refType="w" fact="0.49"/>
          <dgm:constr type="t" for="ch" forName="dummy6b" refType="h" fact="0.0627"/>
          <dgm:constr type="r" for="ch" forName="wedge6Tx" refType="w" fact="0.47"/>
          <dgm:constr type="t" for="ch" forName="wedge6Tx" refType="h" fact="0.17"/>
          <dgm:constr type="w" for="ch" forName="wedge6Tx" refType="w" fact="0.22"/>
          <dgm:constr type="h" for="ch" forName="wedge6Tx" refType="h" fact="0.17"/>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primFontSz" for="ch" ptType="node" op="equ"/>
        </dgm:constrLst>
      </dgm:if>
      <dgm:else name="Name7">
        <dgm:constrLst>
          <dgm:constr type="l" for="ch" forName="wedge1" refType="w" fact="0.0887"/>
          <dgm:constr type="t" for="ch" forName="wedge1" refType="w" fact="0.062"/>
          <dgm:constr type="w" for="ch" forName="wedge1" refType="w" fact="0.84"/>
          <dgm:constr type="h" for="ch" forName="wedge1" refType="h" fact="0.84"/>
          <dgm:constr type="l" for="ch" forName="dummy1a" refType="w" fact="0.5087"/>
          <dgm:constr type="t" for="ch" forName="dummy1a" refType="h" fact="0.062"/>
          <dgm:constr type="l" for="ch" forName="dummy1b" refType="w" fact="0.837"/>
          <dgm:constr type="t" for="ch" forName="dummy1b" refType="h" fact="0.2201"/>
          <dgm:constr type="l" for="ch" forName="wedge1Tx" refType="w" fact="0.53"/>
          <dgm:constr type="t" for="ch" forName="wedge1Tx" refType="h" fact="0.14"/>
          <dgm:constr type="w" for="ch" forName="wedge1Tx" refType="w" fact="0.2"/>
          <dgm:constr type="h" for="ch" forName="wedge1Tx" refType="h" fact="0.16"/>
          <dgm:constr type="l" for="ch" forName="wedge2" refType="w" fact="0.0995"/>
          <dgm:constr type="t" for="ch" forName="wedge2" refType="w" fact="0.0755"/>
          <dgm:constr type="w" for="ch" forName="wedge2" refType="w" fact="0.84"/>
          <dgm:constr type="h" for="ch" forName="wedge2" refType="h" fact="0.84"/>
          <dgm:constr type="l" for="ch" forName="dummy2a" refType="w" fact="0.8479"/>
          <dgm:constr type="t" for="ch" forName="dummy2a" refType="h" fact="0.2337"/>
          <dgm:constr type="l" for="ch" forName="dummy2b" refType="w" fact="0.929"/>
          <dgm:constr type="t" for="ch" forName="dummy2b" refType="h" fact="0.589"/>
          <dgm:constr type="l" for="ch" forName="wedge2Tx" refType="w" fact="0.67"/>
          <dgm:constr type="t" for="ch" forName="wedge2Tx" refType="h" fact="0.38"/>
          <dgm:constr type="w" for="ch" forName="wedge2Tx" refType="w" fact="0.23"/>
          <dgm:constr type="h" for="ch" forName="wedge2Tx" refType="h" fact="0.14"/>
          <dgm:constr type="l" for="ch" forName="wedge3" refType="w" fact="0.0956"/>
          <dgm:constr type="t" for="ch" forName="wedge3" refType="w" fact="0.0925"/>
          <dgm:constr type="w" for="ch" forName="wedge3" refType="w" fact="0.84"/>
          <dgm:constr type="h" for="ch" forName="wedge3" refType="h" fact="0.84"/>
          <dgm:constr type="l" for="ch" forName="dummy3a" refType="w" fact="0.9251"/>
          <dgm:constr type="t" for="ch" forName="dummy3a" refType="h" fact="0.6059"/>
          <dgm:constr type="l" for="ch" forName="dummy3b" refType="w" fact="0.6979"/>
          <dgm:constr type="t" for="ch" forName="dummy3b" refType="h" fact="0.8909"/>
          <dgm:constr type="l" for="ch" forName="wedge3Tx" refType="w" fact="0.635"/>
          <dgm:constr type="t" for="ch" forName="wedge3Tx" refType="h" fact="0.59"/>
          <dgm:constr type="w" for="ch" forName="wedge3Tx" refType="w" fact="0.2"/>
          <dgm:constr type="h" for="ch" forName="wedge3Tx" refType="h" fact="0.155"/>
          <dgm:constr type="l" for="ch" forName="wedge4" refType="w" fact="0.08"/>
          <dgm:constr type="t" for="ch" forName="wedge4" refType="h" fact="0.1"/>
          <dgm:constr type="w" for="ch" forName="wedge4" refType="w" fact="0.84"/>
          <dgm:constr type="h" for="ch" forName="wedge4" refType="h" fact="0.84"/>
          <dgm:constr type="l" for="ch" forName="dummy4a" refType="w" fact="0.6822"/>
          <dgm:constr type="t" for="ch" forName="dummy4a" refType="h" fact="0.8984"/>
          <dgm:constr type="l" for="ch" forName="dummy4b" refType="w" fact="0.3178"/>
          <dgm:constr type="t" for="ch" forName="dummy4b" refType="h" fact="0.8984"/>
          <dgm:constr type="l" for="ch" forName="wedge4Tx" refType="w" fact="0.4025"/>
          <dgm:constr type="t" for="ch" forName="wedge4Tx" refType="h" fact="0.76"/>
          <dgm:constr type="w" for="ch" forName="wedge4Tx" refType="w" fact="0.195"/>
          <dgm:constr type="h" for="ch" forName="wedge4Tx" refType="h" fact="0.14"/>
          <dgm:constr type="l" for="ch" forName="wedge5" refType="w" fact="0.0644"/>
          <dgm:constr type="t" for="ch" forName="wedge5" refType="h" fact="0.0925"/>
          <dgm:constr type="w" for="ch" forName="wedge5" refType="w" fact="0.84"/>
          <dgm:constr type="h" for="ch" forName="wedge5" refType="h" fact="0.84"/>
          <dgm:constr type="l" for="ch" forName="dummy5a" refType="w" fact="0.3021"/>
          <dgm:constr type="t" for="ch" forName="dummy5a" refType="h" fact="0.8909"/>
          <dgm:constr type="l" for="ch" forName="dummy5b" refType="w" fact="0.0749"/>
          <dgm:constr type="t" for="ch" forName="dummy5b" refType="h" fact="0.6059"/>
          <dgm:constr type="r" for="ch" forName="wedge5Tx" refType="w" fact="0.365"/>
          <dgm:constr type="t" for="ch" forName="wedge5Tx" refType="h" fact="0.59"/>
          <dgm:constr type="w" for="ch" forName="wedge5Tx" refType="w" fact="0.2"/>
          <dgm:constr type="h" for="ch" forName="wedge5Tx" refType="h" fact="0.155"/>
          <dgm:constr type="l" for="ch" forName="wedge6" refType="w" fact="0.0605"/>
          <dgm:constr type="t" for="ch" forName="wedge6" refType="h" fact="0.0755"/>
          <dgm:constr type="w" for="ch" forName="wedge6" refType="w" fact="0.84"/>
          <dgm:constr type="h" for="ch" forName="wedge6" refType="h" fact="0.84"/>
          <dgm:constr type="l" for="ch" forName="dummy6a" refType="w" fact="0.071"/>
          <dgm:constr type="t" for="ch" forName="dummy6a" refType="h" fact="0.589"/>
          <dgm:constr type="l" for="ch" forName="dummy6b" refType="w" fact="0.1521"/>
          <dgm:constr type="t" for="ch" forName="dummy6b" refType="h" fact="0.2337"/>
          <dgm:constr type="r" for="ch" forName="wedge6Tx" refType="w" fact="0.33"/>
          <dgm:constr type="t" for="ch" forName="wedge6Tx" refType="h" fact="0.38"/>
          <dgm:constr type="w" for="ch" forName="wedge6Tx" refType="w" fact="0.23"/>
          <dgm:constr type="h" for="ch" forName="wedge6Tx" refType="h" fact="0.14"/>
          <dgm:constr type="l" for="ch" forName="wedge7" refType="w" fact="0.0713"/>
          <dgm:constr type="t" for="ch" forName="wedge7" refType="h" fact="0.062"/>
          <dgm:constr type="w" for="ch" forName="wedge7" refType="w" fact="0.84"/>
          <dgm:constr type="h" for="ch" forName="wedge7" refType="h" fact="0.84"/>
          <dgm:constr type="l" for="ch" forName="dummy7a" refType="w" fact="0.163"/>
          <dgm:constr type="t" for="ch" forName="dummy7a" refType="h" fact="0.2201"/>
          <dgm:constr type="l" for="ch" forName="dummy7b" refType="w" fact="0.4913"/>
          <dgm:constr type="t" for="ch" forName="dummy7b" refType="h" fact="0.062"/>
          <dgm:constr type="r" for="ch" forName="wedge7Tx" refType="w" fact="0.47"/>
          <dgm:constr type="t" for="ch" forName="wedge7Tx" refType="h" fact="0.14"/>
          <dgm:constr type="w" for="ch" forName="wedge7Tx" refType="w" fact="0.2"/>
          <dgm:constr type="h" for="ch" forName="wedge7Tx" refType="h" fact="0.16"/>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h" for="ch" forName="arrowWedge7" refType="w" fact="0.08"/>
          <dgm:constr type="diam" for="ch" forName="arrowWedge7" refType="w" fact="0.84"/>
          <dgm:constr type="l" for="ch" forName="arrowWedge7" refType="w" fact="0.5"/>
          <dgm:constr type="t" for="ch" forName="arrowWedge7" refType="w" fact="0.5"/>
          <dgm:constr type="primFontSz" for="ch" ptType="node" op="equ"/>
        </dgm:constrLst>
      </dgm:else>
    </dgm:choose>
    <dgm:ruleLst/>
    <dgm:choose name="Name8">
      <dgm:if name="Name9" axis="ch" ptType="node" func="cnt" op="gte" val="1">
        <dgm:layoutNode name="wedge1">
          <dgm:alg type="sp"/>
          <dgm:choose name="Name10">
            <dgm:if name="Name11" axis="ch" ptType="node" func="cnt" op="equ" val="1">
              <dgm:shape xmlns:r="http://schemas.openxmlformats.org/officeDocument/2006/relationships" type="ellipse" r:blip="">
                <dgm:adjLst/>
              </dgm:shape>
            </dgm:if>
            <dgm:if name="Name12" axis="ch" ptType="node" func="cnt" op="equ" val="2">
              <dgm:shape xmlns:r="http://schemas.openxmlformats.org/officeDocument/2006/relationships" type="pie" r:blip="">
                <dgm:adjLst>
                  <dgm:adj idx="1" val="270"/>
                  <dgm:adj idx="2" val="90"/>
                </dgm:adjLst>
              </dgm:shape>
            </dgm:if>
            <dgm:if name="Name13" axis="ch" ptType="node" func="cnt" op="equ" val="3">
              <dgm:shape xmlns:r="http://schemas.openxmlformats.org/officeDocument/2006/relationships" type="pie" r:blip="">
                <dgm:adjLst>
                  <dgm:adj idx="1" val="270"/>
                  <dgm:adj idx="2" val="30"/>
                </dgm:adjLst>
              </dgm:shape>
            </dgm:if>
            <dgm:if name="Name14" axis="ch" ptType="node" func="cnt" op="equ" val="4">
              <dgm:shape xmlns:r="http://schemas.openxmlformats.org/officeDocument/2006/relationships" type="pie" r:blip="">
                <dgm:adjLst>
                  <dgm:adj idx="1" val="270"/>
                  <dgm:adj idx="2" val="0"/>
                </dgm:adjLst>
              </dgm:shape>
            </dgm:if>
            <dgm:if name="Name15" axis="ch" ptType="node" func="cnt" op="equ" val="5">
              <dgm:shape xmlns:r="http://schemas.openxmlformats.org/officeDocument/2006/relationships" type="pie" r:blip="">
                <dgm:adjLst>
                  <dgm:adj idx="1" val="270"/>
                  <dgm:adj idx="2" val="342"/>
                </dgm:adjLst>
              </dgm:shape>
            </dgm:if>
            <dgm:if name="Name16" axis="ch" ptType="node" func="cnt" op="equ" val="6">
              <dgm:shape xmlns:r="http://schemas.openxmlformats.org/officeDocument/2006/relationships" type="pie" r:blip="">
                <dgm:adjLst>
                  <dgm:adj idx="1" val="270"/>
                  <dgm:adj idx="2" val="330"/>
                </dgm:adjLst>
              </dgm:shape>
            </dgm:if>
            <dgm:else name="Name17">
              <dgm:shape xmlns:r="http://schemas.openxmlformats.org/officeDocument/2006/relationships" type="pie" r:blip="">
                <dgm:adjLst>
                  <dgm:adj idx="1" val="270"/>
                  <dgm:adj idx="2" val="321.4286"/>
                </dgm:adjLst>
              </dgm:shape>
            </dgm:else>
          </dgm:choose>
          <dgm:choose name="Name18">
            <dgm:if name="Name19" func="var" arg="dir" op="equ" val="norm">
              <dgm:presOf axis="ch desOrSelf" ptType="node node" st="1 1" cnt="1 0"/>
            </dgm:if>
            <dgm:else name="Name20">
              <dgm:choose name="Name21">
                <dgm:if name="Name22" axis="ch" ptType="node" func="cnt" op="equ" val="1">
                  <dgm:presOf axis="ch desOrSelf" ptType="node node" st="1 1" cnt="1 0"/>
                </dgm:if>
                <dgm:if name="Name23" axis="ch" ptType="node" func="cnt" op="equ" val="2">
                  <dgm:presOf axis="ch desOrSelf" ptType="node node" st="2 1" cnt="1 0"/>
                </dgm:if>
                <dgm:if name="Name24" axis="ch" ptType="node" func="cnt" op="equ" val="3">
                  <dgm:presOf axis="ch desOrSelf" ptType="node node" st="3 1" cnt="1 0"/>
                </dgm:if>
                <dgm:if name="Name25" axis="ch" ptType="node" func="cnt" op="equ" val="4">
                  <dgm:presOf axis="ch desOrSelf" ptType="node node" st="4 1" cnt="1 0"/>
                </dgm:if>
                <dgm:if name="Name26" axis="ch" ptType="node" func="cnt" op="equ" val="5">
                  <dgm:presOf axis="ch desOrSelf" ptType="node node" st="5 1" cnt="1 0"/>
                </dgm:if>
                <dgm:if name="Name27" axis="ch" ptType="node" func="cnt" op="equ" val="6">
                  <dgm:presOf axis="ch desOrSelf" ptType="node node" st="6 1" cnt="1 0"/>
                </dgm:if>
                <dgm:else name="Name28">
                  <dgm:presOf axis="ch desOrSelf" ptType="node node" st="7 1" cnt="1 0"/>
                </dgm:else>
              </dgm:choose>
            </dgm:else>
          </dgm:choose>
          <dgm:constrLst/>
          <dgm:ruleLst/>
        </dgm:layoutNode>
        <dgm:layoutNode name="dummy1a" moveWith="wedge1">
          <dgm:alg type="sp"/>
          <dgm:shape xmlns:r="http://schemas.openxmlformats.org/officeDocument/2006/relationships" r:blip="">
            <dgm:adjLst/>
          </dgm:shape>
          <dgm:presOf/>
          <dgm:constrLst>
            <dgm:constr type="w" val="1"/>
            <dgm:constr type="h" val="1"/>
          </dgm:constrLst>
          <dgm:ruleLst/>
        </dgm:layoutNode>
        <dgm:layoutNode name="dummy1b" moveWith="wedge1">
          <dgm:alg type="sp"/>
          <dgm:shape xmlns:r="http://schemas.openxmlformats.org/officeDocument/2006/relationships" r:blip="">
            <dgm:adjLst/>
          </dgm:shape>
          <dgm:presOf/>
          <dgm:constrLst>
            <dgm:constr type="w" val="1"/>
            <dgm:constr type="h" val="1"/>
          </dgm:constrLst>
          <dgm:ruleLst/>
        </dgm:layoutNode>
        <dgm:layoutNode name="wedge1Tx" moveWith="wedge1">
          <dgm:varLst>
            <dgm:chMax val="0"/>
            <dgm:chPref val="0"/>
            <dgm:bulletEnabled val="1"/>
          </dgm:varLst>
          <dgm:alg type="tx"/>
          <dgm:shape xmlns:r="http://schemas.openxmlformats.org/officeDocument/2006/relationships" type="rect" r:blip="" hideGeom="1">
            <dgm:adjLst/>
          </dgm:shape>
          <dgm:choose name="Name29">
            <dgm:if name="Name30" func="var" arg="dir" op="equ" val="norm">
              <dgm:presOf axis="ch desOrSelf" ptType="node node" st="1 1" cnt="1 0"/>
            </dgm:if>
            <dgm:else name="Name31">
              <dgm:choose name="Name32">
                <dgm:if name="Name33" axis="ch" ptType="node" func="cnt" op="equ" val="1">
                  <dgm:presOf axis="ch desOrSelf" ptType="node node" st="1 1" cnt="1 0"/>
                </dgm:if>
                <dgm:if name="Name34" axis="ch" ptType="node" func="cnt" op="equ" val="2">
                  <dgm:presOf axis="ch desOrSelf" ptType="node node" st="2 1" cnt="1 0"/>
                </dgm:if>
                <dgm:if name="Name35" axis="ch" ptType="node" func="cnt" op="equ" val="3">
                  <dgm:presOf axis="ch desOrSelf" ptType="node node" st="3 1" cnt="1 0"/>
                </dgm:if>
                <dgm:if name="Name36" axis="ch" ptType="node" func="cnt" op="equ" val="4">
                  <dgm:presOf axis="ch desOrSelf" ptType="node node" st="4 1" cnt="1 0"/>
                </dgm:if>
                <dgm:if name="Name37" axis="ch" ptType="node" func="cnt" op="equ" val="5">
                  <dgm:presOf axis="ch desOrSelf" ptType="node node" st="5 1" cnt="1 0"/>
                </dgm:if>
                <dgm:if name="Name38" axis="ch" ptType="node" func="cnt" op="equ" val="6">
                  <dgm:presOf axis="ch desOrSelf" ptType="node node" st="6 1" cnt="1 0"/>
                </dgm:if>
                <dgm:else name="Name39">
                  <dgm:presOf axis="ch desOrSelf" ptType="node node" st="7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40"/>
    </dgm:choose>
    <dgm:choose name="Name41">
      <dgm:if name="Name42" axis="ch" ptType="node" func="cnt" op="gte" val="2">
        <dgm:layoutNode name="wedge2">
          <dgm:alg type="sp"/>
          <dgm:choose name="Name43">
            <dgm:if name="Name44" axis="ch" ptType="node" func="cnt" op="equ" val="2">
              <dgm:shape xmlns:r="http://schemas.openxmlformats.org/officeDocument/2006/relationships" type="pie" r:blip="">
                <dgm:adjLst>
                  <dgm:adj idx="1" val="90"/>
                  <dgm:adj idx="2" val="270"/>
                </dgm:adjLst>
              </dgm:shape>
            </dgm:if>
            <dgm:if name="Name45" axis="ch" ptType="node" func="cnt" op="equ" val="3">
              <dgm:shape xmlns:r="http://schemas.openxmlformats.org/officeDocument/2006/relationships" type="pie" r:blip="">
                <dgm:adjLst>
                  <dgm:adj idx="1" val="30"/>
                  <dgm:adj idx="2" val="150"/>
                </dgm:adjLst>
              </dgm:shape>
            </dgm:if>
            <dgm:if name="Name46" axis="ch" ptType="node" func="cnt" op="equ" val="4">
              <dgm:shape xmlns:r="http://schemas.openxmlformats.org/officeDocument/2006/relationships" type="pie" r:blip="">
                <dgm:adjLst>
                  <dgm:adj idx="1" val="0"/>
                  <dgm:adj idx="2" val="90"/>
                </dgm:adjLst>
              </dgm:shape>
            </dgm:if>
            <dgm:if name="Name47" axis="ch" ptType="node" func="cnt" op="equ" val="5">
              <dgm:shape xmlns:r="http://schemas.openxmlformats.org/officeDocument/2006/relationships" type="pie" r:blip="">
                <dgm:adjLst>
                  <dgm:adj idx="1" val="342"/>
                  <dgm:adj idx="2" val="54"/>
                </dgm:adjLst>
              </dgm:shape>
            </dgm:if>
            <dgm:if name="Name48" axis="ch" ptType="node" func="cnt" op="equ" val="6">
              <dgm:shape xmlns:r="http://schemas.openxmlformats.org/officeDocument/2006/relationships" type="pie" r:blip="">
                <dgm:adjLst>
                  <dgm:adj idx="1" val="330"/>
                  <dgm:adj idx="2" val="30"/>
                </dgm:adjLst>
              </dgm:shape>
            </dgm:if>
            <dgm:else name="Name49">
              <dgm:shape xmlns:r="http://schemas.openxmlformats.org/officeDocument/2006/relationships" type="pie" r:blip="">
                <dgm:adjLst>
                  <dgm:adj idx="1" val="321.4286"/>
                  <dgm:adj idx="2" val="12.85714"/>
                </dgm:adjLst>
              </dgm:shape>
            </dgm:else>
          </dgm:choose>
          <dgm:choose name="Name50">
            <dgm:if name="Name51" func="var" arg="dir" op="equ" val="norm">
              <dgm:presOf axis="ch desOrSelf" ptType="node node" st="2 1" cnt="1 0"/>
            </dgm:if>
            <dgm:else name="Name52">
              <dgm:choose name="Name53">
                <dgm:if name="Name54" axis="ch" ptType="node" func="cnt" op="equ" val="2">
                  <dgm:presOf axis="ch desOrSelf" ptType="node node" st="1 1" cnt="1 0"/>
                </dgm:if>
                <dgm:if name="Name55" axis="ch" ptType="node" func="cnt" op="equ" val="3">
                  <dgm:presOf axis="ch desOrSelf" ptType="node node" st="2 1" cnt="1 0"/>
                </dgm:if>
                <dgm:if name="Name56" axis="ch" ptType="node" func="cnt" op="equ" val="4">
                  <dgm:presOf axis="ch desOrSelf" ptType="node node" st="3 1" cnt="1 0"/>
                </dgm:if>
                <dgm:if name="Name57" axis="ch" ptType="node" func="cnt" op="equ" val="5">
                  <dgm:presOf axis="ch desOrSelf" ptType="node node" st="4 1" cnt="1 0"/>
                </dgm:if>
                <dgm:if name="Name58" axis="ch" ptType="node" func="cnt" op="equ" val="6">
                  <dgm:presOf axis="ch desOrSelf" ptType="node node" st="5 1" cnt="1 0"/>
                </dgm:if>
                <dgm:else name="Name59">
                  <dgm:presOf axis="ch desOrSelf" ptType="node node" st="6 1" cnt="1 0"/>
                </dgm:else>
              </dgm:choose>
            </dgm:else>
          </dgm:choose>
          <dgm:constrLst/>
          <dgm:ruleLst/>
        </dgm:layoutNode>
        <dgm:layoutNode name="dummy2a" moveWith="wedge2">
          <dgm:alg type="sp"/>
          <dgm:shape xmlns:r="http://schemas.openxmlformats.org/officeDocument/2006/relationships" r:blip="">
            <dgm:adjLst/>
          </dgm:shape>
          <dgm:presOf/>
          <dgm:constrLst>
            <dgm:constr type="w" val="1"/>
            <dgm:constr type="h" val="1"/>
          </dgm:constrLst>
          <dgm:ruleLst/>
        </dgm:layoutNode>
        <dgm:layoutNode name="dummy2b" moveWith="wedge2">
          <dgm:alg type="sp"/>
          <dgm:shape xmlns:r="http://schemas.openxmlformats.org/officeDocument/2006/relationships" r:blip="">
            <dgm:adjLst/>
          </dgm:shape>
          <dgm:presOf/>
          <dgm:constrLst>
            <dgm:constr type="w" val="1"/>
            <dgm:constr type="h" val="1"/>
          </dgm:constrLst>
          <dgm:ruleLst/>
        </dgm:layoutNode>
        <dgm:layoutNode name="wedge2Tx" moveWith="wedge2">
          <dgm:varLst>
            <dgm:chMax val="0"/>
            <dgm:chPref val="0"/>
            <dgm:bulletEnabled val="1"/>
          </dgm:varLst>
          <dgm:alg type="tx"/>
          <dgm:shape xmlns:r="http://schemas.openxmlformats.org/officeDocument/2006/relationships" type="rect" r:blip="" hideGeom="1">
            <dgm:adjLst/>
          </dgm:shape>
          <dgm:choose name="Name60">
            <dgm:if name="Name61" func="var" arg="dir" op="equ" val="norm">
              <dgm:presOf axis="ch desOrSelf" ptType="node node" st="2 1" cnt="1 0"/>
            </dgm:if>
            <dgm:else name="Name62">
              <dgm:choose name="Name63">
                <dgm:if name="Name64" axis="ch" ptType="node" func="cnt" op="equ" val="2">
                  <dgm:presOf axis="ch desOrSelf" ptType="node node" st="1 1" cnt="1 0"/>
                </dgm:if>
                <dgm:if name="Name65" axis="ch" ptType="node" func="cnt" op="equ" val="3">
                  <dgm:presOf axis="ch desOrSelf" ptType="node node" st="2 1" cnt="1 0"/>
                </dgm:if>
                <dgm:if name="Name66" axis="ch" ptType="node" func="cnt" op="equ" val="4">
                  <dgm:presOf axis="ch desOrSelf" ptType="node node" st="3 1" cnt="1 0"/>
                </dgm:if>
                <dgm:if name="Name67" axis="ch" ptType="node" func="cnt" op="equ" val="5">
                  <dgm:presOf axis="ch desOrSelf" ptType="node node" st="4 1" cnt="1 0"/>
                </dgm:if>
                <dgm:if name="Name68" axis="ch" ptType="node" func="cnt" op="equ" val="6">
                  <dgm:presOf axis="ch desOrSelf" ptType="node node" st="5 1" cnt="1 0"/>
                </dgm:if>
                <dgm:else name="Name69">
                  <dgm:presOf axis="ch desOrSelf" ptType="node node" st="6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70"/>
    </dgm:choose>
    <dgm:choose name="Name71">
      <dgm:if name="Name72" axis="ch" ptType="node" func="cnt" op="gte" val="3">
        <dgm:layoutNode name="wedge3">
          <dgm:alg type="sp"/>
          <dgm:choose name="Name73">
            <dgm:if name="Name74" axis="ch" ptType="node" func="cnt" op="equ" val="3">
              <dgm:shape xmlns:r="http://schemas.openxmlformats.org/officeDocument/2006/relationships" type="pie" r:blip="">
                <dgm:adjLst>
                  <dgm:adj idx="1" val="150"/>
                  <dgm:adj idx="2" val="270"/>
                </dgm:adjLst>
              </dgm:shape>
            </dgm:if>
            <dgm:if name="Name75" axis="ch" ptType="node" func="cnt" op="equ" val="4">
              <dgm:shape xmlns:r="http://schemas.openxmlformats.org/officeDocument/2006/relationships" type="pie" r:blip="">
                <dgm:adjLst>
                  <dgm:adj idx="1" val="90"/>
                  <dgm:adj idx="2" val="180"/>
                </dgm:adjLst>
              </dgm:shape>
            </dgm:if>
            <dgm:if name="Name76" axis="ch" ptType="node" func="cnt" op="equ" val="5">
              <dgm:shape xmlns:r="http://schemas.openxmlformats.org/officeDocument/2006/relationships" type="pie" r:blip="">
                <dgm:adjLst>
                  <dgm:adj idx="1" val="54"/>
                  <dgm:adj idx="2" val="126"/>
                </dgm:adjLst>
              </dgm:shape>
            </dgm:if>
            <dgm:if name="Name77" axis="ch" ptType="node" func="cnt" op="equ" val="6">
              <dgm:shape xmlns:r="http://schemas.openxmlformats.org/officeDocument/2006/relationships" type="pie" r:blip="">
                <dgm:adjLst>
                  <dgm:adj idx="1" val="30"/>
                  <dgm:adj idx="2" val="90"/>
                </dgm:adjLst>
              </dgm:shape>
            </dgm:if>
            <dgm:else name="Name78">
              <dgm:shape xmlns:r="http://schemas.openxmlformats.org/officeDocument/2006/relationships" type="pie" r:blip="">
                <dgm:adjLst>
                  <dgm:adj idx="1" val="12.85714"/>
                  <dgm:adj idx="2" val="64.28571"/>
                </dgm:adjLst>
              </dgm:shape>
            </dgm:else>
          </dgm:choose>
          <dgm:choose name="Name79">
            <dgm:if name="Name80" func="var" arg="dir" op="equ" val="norm">
              <dgm:presOf axis="ch desOrSelf" ptType="node node" st="3 1" cnt="1 0"/>
            </dgm:if>
            <dgm:else name="Name81">
              <dgm:choose name="Name82">
                <dgm:if name="Name83" axis="ch" ptType="node" func="cnt" op="equ" val="3">
                  <dgm:presOf axis="ch desOrSelf" ptType="node node" st="1 1" cnt="1 0"/>
                </dgm:if>
                <dgm:if name="Name84" axis="ch" ptType="node" func="cnt" op="equ" val="4">
                  <dgm:presOf axis="ch desOrSelf" ptType="node node" st="2 1" cnt="1 0"/>
                </dgm:if>
                <dgm:if name="Name85" axis="ch" ptType="node" func="cnt" op="equ" val="5">
                  <dgm:presOf axis="ch desOrSelf" ptType="node node" st="3 1" cnt="1 0"/>
                </dgm:if>
                <dgm:if name="Name86" axis="ch" ptType="node" func="cnt" op="equ" val="6">
                  <dgm:presOf axis="ch desOrSelf" ptType="node node" st="4 1" cnt="1 0"/>
                </dgm:if>
                <dgm:else name="Name87">
                  <dgm:presOf axis="ch desOrSelf" ptType="node node" st="5 1" cnt="1 0"/>
                </dgm:else>
              </dgm:choose>
            </dgm:else>
          </dgm:choose>
          <dgm:constrLst/>
          <dgm:ruleLst/>
        </dgm:layoutNode>
        <dgm:layoutNode name="dummy3a" moveWith="wedge3">
          <dgm:alg type="sp"/>
          <dgm:shape xmlns:r="http://schemas.openxmlformats.org/officeDocument/2006/relationships" r:blip="">
            <dgm:adjLst/>
          </dgm:shape>
          <dgm:presOf/>
          <dgm:constrLst>
            <dgm:constr type="w" val="1"/>
            <dgm:constr type="h" val="1"/>
          </dgm:constrLst>
          <dgm:ruleLst/>
        </dgm:layoutNode>
        <dgm:layoutNode name="dummy3b" moveWith="wedge3">
          <dgm:alg type="sp"/>
          <dgm:shape xmlns:r="http://schemas.openxmlformats.org/officeDocument/2006/relationships" r:blip="">
            <dgm:adjLst/>
          </dgm:shape>
          <dgm:presOf/>
          <dgm:constrLst>
            <dgm:constr type="w" val="1"/>
            <dgm:constr type="h" val="1"/>
          </dgm:constrLst>
          <dgm:ruleLst/>
        </dgm:layoutNode>
        <dgm:layoutNode name="wedge3Tx" moveWith="wedge3">
          <dgm:varLst>
            <dgm:chMax val="0"/>
            <dgm:chPref val="0"/>
            <dgm:bulletEnabled val="1"/>
          </dgm:varLst>
          <dgm:alg type="tx"/>
          <dgm:shape xmlns:r="http://schemas.openxmlformats.org/officeDocument/2006/relationships" type="rect" r:blip="" hideGeom="1">
            <dgm:adjLst/>
          </dgm:shape>
          <dgm:choose name="Name88">
            <dgm:if name="Name89" func="var" arg="dir" op="equ" val="norm">
              <dgm:presOf axis="ch desOrSelf" ptType="node node" st="3 1" cnt="1 0"/>
            </dgm:if>
            <dgm:else name="Name90">
              <dgm:choose name="Name91">
                <dgm:if name="Name92" axis="ch" ptType="node" func="cnt" op="equ" val="3">
                  <dgm:presOf axis="ch desOrSelf" ptType="node node" st="1 1" cnt="1 0"/>
                </dgm:if>
                <dgm:if name="Name93" axis="ch" ptType="node" func="cnt" op="equ" val="4">
                  <dgm:presOf axis="ch desOrSelf" ptType="node node" st="2 1" cnt="1 0"/>
                </dgm:if>
                <dgm:if name="Name94" axis="ch" ptType="node" func="cnt" op="equ" val="5">
                  <dgm:presOf axis="ch desOrSelf" ptType="node node" st="3 1" cnt="1 0"/>
                </dgm:if>
                <dgm:if name="Name95" axis="ch" ptType="node" func="cnt" op="equ" val="6">
                  <dgm:presOf axis="ch desOrSelf" ptType="node node" st="4 1" cnt="1 0"/>
                </dgm:if>
                <dgm:else name="Name96">
                  <dgm:presOf axis="ch desOrSelf" ptType="node node" st="5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97"/>
    </dgm:choose>
    <dgm:choose name="Name98">
      <dgm:if name="Name99" axis="ch" ptType="node" func="cnt" op="gte" val="4">
        <dgm:layoutNode name="wedge4">
          <dgm:alg type="sp"/>
          <dgm:choose name="Name100">
            <dgm:if name="Name101" axis="ch" ptType="node" func="cnt" op="equ" val="4">
              <dgm:shape xmlns:r="http://schemas.openxmlformats.org/officeDocument/2006/relationships" type="pie" r:blip="">
                <dgm:adjLst>
                  <dgm:adj idx="1" val="180"/>
                  <dgm:adj idx="2" val="270"/>
                </dgm:adjLst>
              </dgm:shape>
            </dgm:if>
            <dgm:if name="Name102" axis="ch" ptType="node" func="cnt" op="equ" val="5">
              <dgm:shape xmlns:r="http://schemas.openxmlformats.org/officeDocument/2006/relationships" type="pie" r:blip="">
                <dgm:adjLst>
                  <dgm:adj idx="1" val="126"/>
                  <dgm:adj idx="2" val="198"/>
                </dgm:adjLst>
              </dgm:shape>
            </dgm:if>
            <dgm:if name="Name103" axis="ch" ptType="node" func="cnt" op="equ" val="6">
              <dgm:shape xmlns:r="http://schemas.openxmlformats.org/officeDocument/2006/relationships" type="pie" r:blip="">
                <dgm:adjLst>
                  <dgm:adj idx="1" val="90"/>
                  <dgm:adj idx="2" val="150"/>
                </dgm:adjLst>
              </dgm:shape>
            </dgm:if>
            <dgm:else name="Name104">
              <dgm:shape xmlns:r="http://schemas.openxmlformats.org/officeDocument/2006/relationships" type="pie" r:blip="">
                <dgm:adjLst>
                  <dgm:adj idx="1" val="64.2871"/>
                  <dgm:adj idx="2" val="115.7143"/>
                </dgm:adjLst>
              </dgm:shape>
            </dgm:else>
          </dgm:choose>
          <dgm:choose name="Name105">
            <dgm:if name="Name106" func="var" arg="dir" op="equ" val="norm">
              <dgm:presOf axis="ch desOrSelf" ptType="node node" st="4 1" cnt="1 0"/>
            </dgm:if>
            <dgm:else name="Name107">
              <dgm:choose name="Name108">
                <dgm:if name="Name109" axis="ch" ptType="node" func="cnt" op="equ" val="4">
                  <dgm:presOf axis="ch desOrSelf" ptType="node node" st="1 1" cnt="1 0"/>
                </dgm:if>
                <dgm:if name="Name110" axis="ch" ptType="node" func="cnt" op="equ" val="5">
                  <dgm:presOf axis="ch desOrSelf" ptType="node node" st="2 1" cnt="1 0"/>
                </dgm:if>
                <dgm:if name="Name111" axis="ch" ptType="node" func="cnt" op="equ" val="6">
                  <dgm:presOf axis="ch desOrSelf" ptType="node node" st="3 1" cnt="1 0"/>
                </dgm:if>
                <dgm:else name="Name112">
                  <dgm:presOf axis="ch desOrSelf" ptType="node node" st="4 1" cnt="1 0"/>
                </dgm:else>
              </dgm:choose>
            </dgm:else>
          </dgm:choose>
          <dgm:constrLst/>
          <dgm:ruleLst/>
        </dgm:layoutNode>
        <dgm:layoutNode name="dummy4a" moveWith="wedge4">
          <dgm:alg type="sp"/>
          <dgm:shape xmlns:r="http://schemas.openxmlformats.org/officeDocument/2006/relationships" r:blip="">
            <dgm:adjLst/>
          </dgm:shape>
          <dgm:presOf/>
          <dgm:constrLst>
            <dgm:constr type="w" val="1"/>
            <dgm:constr type="h" val="1"/>
          </dgm:constrLst>
          <dgm:ruleLst/>
        </dgm:layoutNode>
        <dgm:layoutNode name="dummy4b" moveWith="wedge4">
          <dgm:alg type="sp"/>
          <dgm:shape xmlns:r="http://schemas.openxmlformats.org/officeDocument/2006/relationships" r:blip="">
            <dgm:adjLst/>
          </dgm:shape>
          <dgm:presOf/>
          <dgm:constrLst>
            <dgm:constr type="w" val="1"/>
            <dgm:constr type="h" val="1"/>
          </dgm:constrLst>
          <dgm:ruleLst/>
        </dgm:layoutNode>
        <dgm:layoutNode name="wedge4Tx" moveWith="wedge4">
          <dgm:varLst>
            <dgm:chMax val="0"/>
            <dgm:chPref val="0"/>
            <dgm:bulletEnabled val="1"/>
          </dgm:varLst>
          <dgm:alg type="tx"/>
          <dgm:shape xmlns:r="http://schemas.openxmlformats.org/officeDocument/2006/relationships" type="rect" r:blip="" hideGeom="1">
            <dgm:adjLst/>
          </dgm:shape>
          <dgm:choose name="Name113">
            <dgm:if name="Name114" func="var" arg="dir" op="equ" val="norm">
              <dgm:presOf axis="ch desOrSelf" ptType="node node" st="4 1" cnt="1 0"/>
            </dgm:if>
            <dgm:else name="Name115">
              <dgm:choose name="Name116">
                <dgm:if name="Name117" axis="ch" ptType="node" func="cnt" op="equ" val="4">
                  <dgm:presOf axis="ch desOrSelf" ptType="node node" st="1 1" cnt="1 0"/>
                </dgm:if>
                <dgm:if name="Name118" axis="ch" ptType="node" func="cnt" op="equ" val="5">
                  <dgm:presOf axis="ch desOrSelf" ptType="node node" st="2 1" cnt="1 0"/>
                </dgm:if>
                <dgm:if name="Name119" axis="ch" ptType="node" func="cnt" op="equ" val="6">
                  <dgm:presOf axis="ch desOrSelf" ptType="node node" st="3 1" cnt="1 0"/>
                </dgm:if>
                <dgm:else name="Name120">
                  <dgm:presOf axis="ch desOrSelf" ptType="node node" st="4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21"/>
    </dgm:choose>
    <dgm:choose name="Name122">
      <dgm:if name="Name123" axis="ch" ptType="node" func="cnt" op="gte" val="5">
        <dgm:layoutNode name="wedge5">
          <dgm:alg type="sp"/>
          <dgm:choose name="Name124">
            <dgm:if name="Name125" axis="ch" ptType="node" func="cnt" op="equ" val="5">
              <dgm:shape xmlns:r="http://schemas.openxmlformats.org/officeDocument/2006/relationships" type="pie" r:blip="">
                <dgm:adjLst>
                  <dgm:adj idx="1" val="198"/>
                  <dgm:adj idx="2" val="270"/>
                </dgm:adjLst>
              </dgm:shape>
            </dgm:if>
            <dgm:if name="Name126" axis="ch" ptType="node" func="cnt" op="equ" val="6">
              <dgm:shape xmlns:r="http://schemas.openxmlformats.org/officeDocument/2006/relationships" type="pie" r:blip="">
                <dgm:adjLst>
                  <dgm:adj idx="1" val="150"/>
                  <dgm:adj idx="2" val="210"/>
                </dgm:adjLst>
              </dgm:shape>
            </dgm:if>
            <dgm:else name="Name127">
              <dgm:shape xmlns:r="http://schemas.openxmlformats.org/officeDocument/2006/relationships" type="pie" r:blip="">
                <dgm:adjLst>
                  <dgm:adj idx="1" val="115.7143"/>
                  <dgm:adj idx="2" val="167.1429"/>
                </dgm:adjLst>
              </dgm:shape>
            </dgm:else>
          </dgm:choose>
          <dgm:choose name="Name128">
            <dgm:if name="Name129" func="var" arg="dir" op="equ" val="norm">
              <dgm:presOf axis="ch desOrSelf" ptType="node node" st="5 1" cnt="1 0"/>
            </dgm:if>
            <dgm:else name="Name130">
              <dgm:choose name="Name131">
                <dgm:if name="Name132" axis="ch" ptType="node" func="cnt" op="equ" val="5">
                  <dgm:presOf axis="ch desOrSelf" ptType="node node" st="1 1" cnt="1 0"/>
                </dgm:if>
                <dgm:if name="Name133" axis="ch" ptType="node" func="cnt" op="equ" val="6">
                  <dgm:presOf axis="ch desOrSelf" ptType="node node" st="2 1" cnt="1 0"/>
                </dgm:if>
                <dgm:else name="Name134">
                  <dgm:presOf axis="ch desOrSelf" ptType="node node" st="3 1" cnt="1 0"/>
                </dgm:else>
              </dgm:choose>
            </dgm:else>
          </dgm:choose>
          <dgm:constrLst/>
          <dgm:ruleLst/>
        </dgm:layoutNode>
        <dgm:layoutNode name="dummy5a" moveWith="wedge5">
          <dgm:alg type="sp"/>
          <dgm:shape xmlns:r="http://schemas.openxmlformats.org/officeDocument/2006/relationships" r:blip="">
            <dgm:adjLst/>
          </dgm:shape>
          <dgm:presOf/>
          <dgm:constrLst>
            <dgm:constr type="w" val="1"/>
            <dgm:constr type="h" val="1"/>
          </dgm:constrLst>
          <dgm:ruleLst/>
        </dgm:layoutNode>
        <dgm:layoutNode name="dummy5b" moveWith="wedge5">
          <dgm:alg type="sp"/>
          <dgm:shape xmlns:r="http://schemas.openxmlformats.org/officeDocument/2006/relationships" r:blip="">
            <dgm:adjLst/>
          </dgm:shape>
          <dgm:presOf/>
          <dgm:constrLst>
            <dgm:constr type="w" val="1"/>
            <dgm:constr type="h" val="1"/>
          </dgm:constrLst>
          <dgm:ruleLst/>
        </dgm:layoutNode>
        <dgm:layoutNode name="wedge5Tx" moveWith="wedge5">
          <dgm:varLst>
            <dgm:chMax val="0"/>
            <dgm:chPref val="0"/>
            <dgm:bulletEnabled val="1"/>
          </dgm:varLst>
          <dgm:alg type="tx"/>
          <dgm:shape xmlns:r="http://schemas.openxmlformats.org/officeDocument/2006/relationships" type="rect" r:blip="" hideGeom="1">
            <dgm:adjLst/>
          </dgm:shape>
          <dgm:choose name="Name135">
            <dgm:if name="Name136" func="var" arg="dir" op="equ" val="norm">
              <dgm:presOf axis="ch desOrSelf" ptType="node node" st="5 1" cnt="1 0"/>
            </dgm:if>
            <dgm:else name="Name137">
              <dgm:choose name="Name138">
                <dgm:if name="Name139" axis="ch" ptType="node" func="cnt" op="equ" val="5">
                  <dgm:presOf axis="ch desOrSelf" ptType="node node" st="1 1" cnt="1 0"/>
                </dgm:if>
                <dgm:if name="Name140" axis="ch" ptType="node" func="cnt" op="equ" val="6">
                  <dgm:presOf axis="ch desOrSelf" ptType="node node" st="2 1" cnt="1 0"/>
                </dgm:if>
                <dgm:else name="Name141">
                  <dgm:presOf axis="ch desOrSelf" ptType="node node" st="3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42"/>
    </dgm:choose>
    <dgm:choose name="Name143">
      <dgm:if name="Name144" axis="ch" ptType="node" func="cnt" op="gte" val="6">
        <dgm:layoutNode name="wedge6">
          <dgm:alg type="sp"/>
          <dgm:choose name="Name145">
            <dgm:if name="Name146" axis="ch" ptType="node" func="cnt" op="equ" val="6">
              <dgm:shape xmlns:r="http://schemas.openxmlformats.org/officeDocument/2006/relationships" type="pie" r:blip="">
                <dgm:adjLst>
                  <dgm:adj idx="1" val="210"/>
                  <dgm:adj idx="2" val="270"/>
                </dgm:adjLst>
              </dgm:shape>
            </dgm:if>
            <dgm:else name="Name147">
              <dgm:shape xmlns:r="http://schemas.openxmlformats.org/officeDocument/2006/relationships" type="pie" r:blip="">
                <dgm:adjLst>
                  <dgm:adj idx="1" val="167.1429"/>
                  <dgm:adj idx="2" val="218.5714"/>
                </dgm:adjLst>
              </dgm:shape>
            </dgm:else>
          </dgm:choose>
          <dgm:choose name="Name148">
            <dgm:if name="Name149" func="var" arg="dir" op="equ" val="norm">
              <dgm:presOf axis="ch desOrSelf" ptType="node node" st="6 1" cnt="1 0"/>
            </dgm:if>
            <dgm:else name="Name150">
              <dgm:choose name="Name151">
                <dgm:if name="Name152" axis="ch" ptType="node" func="cnt" op="equ" val="6">
                  <dgm:presOf axis="ch desOrSelf" ptType="node node" st="1 1" cnt="1 0"/>
                </dgm:if>
                <dgm:else name="Name153">
                  <dgm:presOf axis="ch desOrSelf" ptType="node node" st="2 1" cnt="1 0"/>
                </dgm:else>
              </dgm:choose>
            </dgm:else>
          </dgm:choose>
          <dgm:constrLst/>
          <dgm:ruleLst/>
        </dgm:layoutNode>
        <dgm:layoutNode name="dummy6a" moveWith="wedge6">
          <dgm:alg type="sp"/>
          <dgm:shape xmlns:r="http://schemas.openxmlformats.org/officeDocument/2006/relationships" r:blip="">
            <dgm:adjLst/>
          </dgm:shape>
          <dgm:presOf/>
          <dgm:constrLst>
            <dgm:constr type="w" val="1"/>
            <dgm:constr type="h" val="1"/>
          </dgm:constrLst>
          <dgm:ruleLst/>
        </dgm:layoutNode>
        <dgm:layoutNode name="dummy6b" moveWith="wedge6">
          <dgm:alg type="sp"/>
          <dgm:shape xmlns:r="http://schemas.openxmlformats.org/officeDocument/2006/relationships" r:blip="">
            <dgm:adjLst/>
          </dgm:shape>
          <dgm:presOf/>
          <dgm:constrLst>
            <dgm:constr type="w" val="1"/>
            <dgm:constr type="h" val="1"/>
          </dgm:constrLst>
          <dgm:ruleLst/>
        </dgm:layoutNode>
        <dgm:layoutNode name="wedge6Tx" moveWith="wedge6">
          <dgm:varLst>
            <dgm:chMax val="0"/>
            <dgm:chPref val="0"/>
            <dgm:bulletEnabled val="1"/>
          </dgm:varLst>
          <dgm:alg type="tx"/>
          <dgm:shape xmlns:r="http://schemas.openxmlformats.org/officeDocument/2006/relationships" type="rect" r:blip="" hideGeom="1">
            <dgm:adjLst/>
          </dgm:shape>
          <dgm:choose name="Name154">
            <dgm:if name="Name155" func="var" arg="dir" op="equ" val="norm">
              <dgm:presOf axis="ch desOrSelf" ptType="node node" st="6 1" cnt="1 0"/>
            </dgm:if>
            <dgm:else name="Name156">
              <dgm:choose name="Name157">
                <dgm:if name="Name158" axis="ch" ptType="node" func="cnt" op="equ" val="6">
                  <dgm:presOf axis="ch desOrSelf" ptType="node node" st="1 1" cnt="1 0"/>
                </dgm:if>
                <dgm:else name="Name159">
                  <dgm:presOf axis="ch desOrSelf" ptType="node node" st="2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0"/>
    </dgm:choose>
    <dgm:choose name="Name161">
      <dgm:if name="Name162" axis="ch" ptType="node" func="cnt" op="gte" val="7">
        <dgm:layoutNode name="wedge7">
          <dgm:alg type="sp"/>
          <dgm:shape xmlns:r="http://schemas.openxmlformats.org/officeDocument/2006/relationships" type="pie" r:blip="">
            <dgm:adjLst>
              <dgm:adj idx="1" val="218.5714"/>
              <dgm:adj idx="2" val="270"/>
            </dgm:adjLst>
          </dgm:shape>
          <dgm:choose name="Name163">
            <dgm:if name="Name164" func="var" arg="dir" op="equ" val="norm">
              <dgm:presOf axis="ch desOrSelf" ptType="node node" st="7 1" cnt="1 0"/>
            </dgm:if>
            <dgm:else name="Name165">
              <dgm:presOf axis="ch desOrSelf" ptType="node node" st="1 1" cnt="1 0"/>
            </dgm:else>
          </dgm:choose>
          <dgm:constrLst/>
          <dgm:ruleLst/>
        </dgm:layoutNode>
        <dgm:layoutNode name="dummy7a" moveWith="wedge7">
          <dgm:alg type="sp"/>
          <dgm:shape xmlns:r="http://schemas.openxmlformats.org/officeDocument/2006/relationships" r:blip="">
            <dgm:adjLst/>
          </dgm:shape>
          <dgm:presOf/>
          <dgm:constrLst>
            <dgm:constr type="w" val="1"/>
            <dgm:constr type="h" val="1"/>
          </dgm:constrLst>
          <dgm:ruleLst/>
        </dgm:layoutNode>
        <dgm:layoutNode name="dummy7b" moveWith="wedge7">
          <dgm:alg type="sp"/>
          <dgm:shape xmlns:r="http://schemas.openxmlformats.org/officeDocument/2006/relationships" r:blip="">
            <dgm:adjLst/>
          </dgm:shape>
          <dgm:presOf/>
          <dgm:constrLst>
            <dgm:constr type="w" val="1"/>
            <dgm:constr type="h" val="1"/>
          </dgm:constrLst>
          <dgm:ruleLst/>
        </dgm:layoutNode>
        <dgm:layoutNode name="wedge7Tx" moveWith="wedge7">
          <dgm:varLst>
            <dgm:chMax val="0"/>
            <dgm:chPref val="0"/>
            <dgm:bulletEnabled val="1"/>
          </dgm:varLst>
          <dgm:alg type="tx"/>
          <dgm:shape xmlns:r="http://schemas.openxmlformats.org/officeDocument/2006/relationships" type="rect" r:blip="" hideGeom="1">
            <dgm:adjLst/>
          </dgm:shape>
          <dgm:choose name="Name166">
            <dgm:if name="Name167" func="var" arg="dir" op="equ" val="norm">
              <dgm:presOf axis="ch desOrSelf" ptType="node node" st="7 1" cnt="1 0"/>
            </dgm:if>
            <dgm:else name="Name168">
              <dgm:presOf axis="ch desOrSelf" ptType="node node" st="1 1" cnt="1 0"/>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9"/>
    </dgm:choose>
    <dgm:choose name="Name170">
      <dgm:if name="Name171" axis="ch" ptType="node" func="cnt" op="equ" val="1">
        <dgm:forEach name="Name172" axis="ch" ptType="sibTrans" hideLastTrans="0" cnt="1">
          <dgm:layoutNode name="arrowWedge1single" styleLbl="fgSibTrans2D1">
            <dgm:choose name="Name173">
              <dgm:if name="Name174" func="var" arg="dir" op="equ" val="norm">
                <dgm:alg type="conn">
                  <dgm:param type="connRout" val="longCurve"/>
                  <dgm:param type="srcNode" val="dummy1a"/>
                  <dgm:param type="dstNode" val="dummy1b"/>
                  <dgm:param type="begPts" val="tL"/>
                  <dgm:param type="endPts" val="tR"/>
                  <dgm:param type="begSty" val="arr"/>
                  <dgm:param type="endSty" val="noArr"/>
                </dgm:alg>
              </dgm:if>
              <dgm:else name="Name175">
                <dgm:alg type="conn">
                  <dgm:param type="connRout" val="longCurve"/>
                  <dgm:param type="srcNode" val="dummy1a"/>
                  <dgm:param type="dstNode" val="dummy1b"/>
                  <dgm:param type="begPts" val="tL"/>
                  <dgm:param type="endPts" val="tR"/>
                  <dgm:param type="begSty" val="noArr"/>
                  <dgm:param type="endSty" val="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if name="Name176" axis="ch" ptType="node" func="cnt" op="gte" val="2">
        <dgm:forEach name="Name177" axis="ch" ptType="sibTrans" hideLastTrans="0" cnt="1">
          <dgm:layoutNode name="arrowWedge1" styleLbl="fgSibTrans2D1">
            <dgm:choose name="Name178">
              <dgm:if name="Name179" func="var" arg="dir" op="equ" val="norm">
                <dgm:alg type="conn">
                  <dgm:param type="connRout" val="curve"/>
                  <dgm:param type="srcNode" val="dummy1a"/>
                  <dgm:param type="dstNode" val="dummy1b"/>
                  <dgm:param type="begPts" val="tL"/>
                  <dgm:param type="endPts" val="tL"/>
                  <dgm:param type="begSty" val="noArr"/>
                  <dgm:param type="endSty" val="arr"/>
                </dgm:alg>
              </dgm:if>
              <dgm:else name="Name180">
                <dgm:alg type="conn">
                  <dgm:param type="connRout" val="curve"/>
                  <dgm:param type="srcNode" val="dummy1a"/>
                  <dgm:param type="dstNode" val="dummy1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else name="Name181"/>
    </dgm:choose>
    <dgm:forEach name="Name182" axis="ch" ptType="sibTrans" hideLastTrans="0" st="2" cnt="1">
      <dgm:layoutNode name="arrowWedge2" styleLbl="fgSibTrans2D1">
        <dgm:choose name="Name183">
          <dgm:if name="Name184" func="var" arg="dir" op="equ" val="norm">
            <dgm:alg type="conn">
              <dgm:param type="connRout" val="curve"/>
              <dgm:param type="srcNode" val="dummy2a"/>
              <dgm:param type="dstNode" val="dummy2b"/>
              <dgm:param type="begPts" val="tL"/>
              <dgm:param type="endPts" val="tL"/>
              <dgm:param type="begSty" val="noArr"/>
              <dgm:param type="endSty" val="arr"/>
            </dgm:alg>
          </dgm:if>
          <dgm:else name="Name185">
            <dgm:alg type="conn">
              <dgm:param type="connRout" val="curve"/>
              <dgm:param type="srcNode" val="dummy2a"/>
              <dgm:param type="dstNode" val="dummy2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86" axis="ch" ptType="sibTrans" hideLastTrans="0" st="3" cnt="1">
      <dgm:layoutNode name="arrowWedge3" styleLbl="fgSibTrans2D1">
        <dgm:choose name="Name187">
          <dgm:if name="Name188" func="var" arg="dir" op="equ" val="norm">
            <dgm:alg type="conn">
              <dgm:param type="connRout" val="curve"/>
              <dgm:param type="srcNode" val="dummy3a"/>
              <dgm:param type="dstNode" val="dummy3b"/>
              <dgm:param type="begPts" val="tL"/>
              <dgm:param type="endPts" val="tL"/>
              <dgm:param type="begSty" val="noArr"/>
              <dgm:param type="endSty" val="arr"/>
            </dgm:alg>
          </dgm:if>
          <dgm:else name="Name189">
            <dgm:alg type="conn">
              <dgm:param type="connRout" val="curve"/>
              <dgm:param type="srcNode" val="dummy3a"/>
              <dgm:param type="dstNode" val="dummy3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0" axis="ch" ptType="sibTrans" hideLastTrans="0" st="4" cnt="1">
      <dgm:layoutNode name="arrowWedge4" styleLbl="fgSibTrans2D1">
        <dgm:choose name="Name191">
          <dgm:if name="Name192" func="var" arg="dir" op="equ" val="norm">
            <dgm:alg type="conn">
              <dgm:param type="connRout" val="curve"/>
              <dgm:param type="srcNode" val="dummy4a"/>
              <dgm:param type="dstNode" val="dummy4b"/>
              <dgm:param type="begPts" val="tL"/>
              <dgm:param type="endPts" val="tL"/>
              <dgm:param type="begSty" val="noArr"/>
              <dgm:param type="endSty" val="arr"/>
            </dgm:alg>
          </dgm:if>
          <dgm:else name="Name193">
            <dgm:alg type="conn">
              <dgm:param type="connRout" val="curve"/>
              <dgm:param type="srcNode" val="dummy4a"/>
              <dgm:param type="dstNode" val="dummy4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4" axis="ch" ptType="sibTrans" hideLastTrans="0" st="5" cnt="1">
      <dgm:layoutNode name="arrowWedge5" styleLbl="fgSibTrans2D1">
        <dgm:choose name="Name195">
          <dgm:if name="Name196" func="var" arg="dir" op="equ" val="norm">
            <dgm:alg type="conn">
              <dgm:param type="connRout" val="curve"/>
              <dgm:param type="srcNode" val="dummy5a"/>
              <dgm:param type="dstNode" val="dummy5b"/>
              <dgm:param type="begPts" val="tL"/>
              <dgm:param type="endPts" val="tL"/>
              <dgm:param type="begSty" val="noArr"/>
              <dgm:param type="endSty" val="arr"/>
            </dgm:alg>
          </dgm:if>
          <dgm:else name="Name197">
            <dgm:alg type="conn">
              <dgm:param type="connRout" val="curve"/>
              <dgm:param type="srcNode" val="dummy5a"/>
              <dgm:param type="dstNode" val="dummy5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8" axis="ch" ptType="sibTrans" hideLastTrans="0" st="6" cnt="1">
      <dgm:layoutNode name="arrowWedge6" styleLbl="fgSibTrans2D1">
        <dgm:choose name="Name199">
          <dgm:if name="Name200" func="var" arg="dir" op="equ" val="norm">
            <dgm:alg type="conn">
              <dgm:param type="connRout" val="curve"/>
              <dgm:param type="srcNode" val="dummy6a"/>
              <dgm:param type="dstNode" val="dummy6b"/>
              <dgm:param type="begPts" val="tL"/>
              <dgm:param type="endPts" val="tL"/>
              <dgm:param type="begSty" val="noArr"/>
              <dgm:param type="endSty" val="arr"/>
            </dgm:alg>
          </dgm:if>
          <dgm:else name="Name201">
            <dgm:alg type="conn">
              <dgm:param type="connRout" val="curve"/>
              <dgm:param type="srcNode" val="dummy6a"/>
              <dgm:param type="dstNode" val="dummy6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202" axis="ch" ptType="sibTrans" hideLastTrans="0" st="7" cnt="1">
      <dgm:layoutNode name="arrowWedge7" styleLbl="fgSibTrans2D1">
        <dgm:choose name="Name203">
          <dgm:if name="Name204" func="var" arg="dir" op="equ" val="norm">
            <dgm:alg type="conn">
              <dgm:param type="connRout" val="curve"/>
              <dgm:param type="srcNode" val="dummy7a"/>
              <dgm:param type="dstNode" val="dummy7b"/>
              <dgm:param type="begPts" val="tL"/>
              <dgm:param type="endPts" val="tL"/>
              <dgm:param type="begSty" val="noArr"/>
              <dgm:param type="endSty" val="arr"/>
            </dgm:alg>
          </dgm:if>
          <dgm:else name="Name205">
            <dgm:alg type="conn">
              <dgm:param type="connRout" val="curve"/>
              <dgm:param type="srcNode" val="dummy7a"/>
              <dgm:param type="dstNode" val="dummy7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r>
              <a:rPr lang="en-US"/>
              <a:t>ICARE: Infection Control Advocate and Resident Education</a:t>
            </a:r>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13E1D97D-A6ED-4954-A3AF-A1E00866698D}" type="datetimeFigureOut">
              <a:rPr lang="en-US" smtClean="0"/>
              <a:t>8/14/2024</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r>
              <a:rPr lang="en-US"/>
              <a:t>https://www.unthsc.edu/center-for-geriatrics/education-programs/icare/</a:t>
            </a:r>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DCE7825C-0A70-4A34-8451-04A94C2CE147}" type="slidenum">
              <a:rPr lang="en-US" smtClean="0"/>
              <a:t>‹#›</a:t>
            </a:fld>
            <a:endParaRPr lang="en-US"/>
          </a:p>
        </p:txBody>
      </p:sp>
    </p:spTree>
    <p:extLst>
      <p:ext uri="{BB962C8B-B14F-4D97-AF65-F5344CB8AC3E}">
        <p14:creationId xmlns:p14="http://schemas.microsoft.com/office/powerpoint/2010/main" val="613017164"/>
      </p:ext>
    </p:extLst>
  </p:cSld>
  <p:clrMap bg1="lt1" tx1="dk1" bg2="lt2" tx2="dk2" accent1="accent1" accent2="accent2" accent3="accent3" accent4="accent4" accent5="accent5" accent6="accent6" hlink="hlink" folHlink="folHlink"/>
  <p:hf dt="0"/>
</p:handoutMaster>
</file>

<file path=ppt/notesMasters/_rels/notesMaster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Notes Placeholder 4">
            <a:extLst>
              <a:ext uri="{FF2B5EF4-FFF2-40B4-BE49-F238E27FC236}">
                <a16:creationId xmlns:a16="http://schemas.microsoft.com/office/drawing/2014/main" id="{9D05D72C-E715-2CBE-3EE8-AC4D0805D123}"/>
              </a:ext>
            </a:extLst>
          </p:cNvPr>
          <p:cNvSpPr>
            <a:spLocks noGrp="1"/>
          </p:cNvSpPr>
          <p:nvPr>
            <p:ph type="body" sz="quarter" idx="3"/>
          </p:nvPr>
        </p:nvSpPr>
        <p:spPr>
          <a:xfrm>
            <a:off x="162838" y="3229693"/>
            <a:ext cx="6225436" cy="5175271"/>
          </a:xfrm>
          <a:prstGeom prst="rect">
            <a:avLst/>
          </a:prstGeom>
        </p:spPr>
        <p:txBody>
          <a:bodyPr vert="horz" lIns="91440" tIns="45720" rIns="91440" bIns="45720" rtlCol="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cs-CZ" dirty="0"/>
          </a:p>
        </p:txBody>
      </p:sp>
      <p:sp>
        <p:nvSpPr>
          <p:cNvPr id="11" name="Slide Number Placeholder 6">
            <a:extLst>
              <a:ext uri="{FF2B5EF4-FFF2-40B4-BE49-F238E27FC236}">
                <a16:creationId xmlns:a16="http://schemas.microsoft.com/office/drawing/2014/main" id="{E5B3073A-1EFB-0521-5966-446D972168EC}"/>
              </a:ext>
            </a:extLst>
          </p:cNvPr>
          <p:cNvSpPr>
            <a:spLocks noGrp="1"/>
          </p:cNvSpPr>
          <p:nvPr>
            <p:ph type="sldNum" sz="quarter" idx="5"/>
          </p:nvPr>
        </p:nvSpPr>
        <p:spPr>
          <a:xfrm>
            <a:off x="5974915" y="8631238"/>
            <a:ext cx="674818" cy="341313"/>
          </a:xfrm>
          <a:prstGeom prst="rect">
            <a:avLst/>
          </a:prstGeom>
        </p:spPr>
        <p:txBody>
          <a:bodyPr vert="horz" lIns="91440" tIns="45720" rIns="91440" bIns="45720" rtlCol="0" anchor="b"/>
          <a:lstStyle>
            <a:lvl1pPr algn="r">
              <a:defRPr sz="1200" b="1"/>
            </a:lvl1pPr>
          </a:lstStyle>
          <a:p>
            <a:fld id="{871B2431-D351-4C6E-A3CF-9DFAC0E3E050}" type="slidenum">
              <a:rPr lang="cs-CZ" smtClean="0"/>
              <a:pPr/>
              <a:t>‹#›</a:t>
            </a:fld>
            <a:endParaRPr lang="cs-CZ"/>
          </a:p>
        </p:txBody>
      </p:sp>
      <p:pic>
        <p:nvPicPr>
          <p:cNvPr id="12" name="Picture 11">
            <a:extLst>
              <a:ext uri="{FF2B5EF4-FFF2-40B4-BE49-F238E27FC236}">
                <a16:creationId xmlns:a16="http://schemas.microsoft.com/office/drawing/2014/main" id="{8E327C02-6CF1-F9B0-C155-17804CBF199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69941" y="105644"/>
            <a:ext cx="545216" cy="429649"/>
          </a:xfrm>
          <a:prstGeom prst="rect">
            <a:avLst/>
          </a:prstGeom>
        </p:spPr>
      </p:pic>
      <p:sp>
        <p:nvSpPr>
          <p:cNvPr id="13" name="Slide Image Placeholder 2">
            <a:extLst>
              <a:ext uri="{FF2B5EF4-FFF2-40B4-BE49-F238E27FC236}">
                <a16:creationId xmlns:a16="http://schemas.microsoft.com/office/drawing/2014/main" id="{5AB25788-167A-568E-4BEA-E66272C920CD}"/>
              </a:ext>
            </a:extLst>
          </p:cNvPr>
          <p:cNvSpPr>
            <a:spLocks noGrp="1" noRot="1" noChangeAspect="1"/>
          </p:cNvSpPr>
          <p:nvPr>
            <p:ph type="sldImg" idx="2"/>
          </p:nvPr>
        </p:nvSpPr>
        <p:spPr>
          <a:xfrm>
            <a:off x="1147992" y="685738"/>
            <a:ext cx="4255128" cy="2393510"/>
          </a:xfrm>
          <a:prstGeom prst="rect">
            <a:avLst/>
          </a:prstGeom>
          <a:noFill/>
          <a:ln w="12700">
            <a:solidFill>
              <a:prstClr val="black"/>
            </a:solidFill>
          </a:ln>
        </p:spPr>
        <p:txBody>
          <a:bodyPr vert="horz" lIns="91440" tIns="45720" rIns="91440" bIns="45720" rtlCol="0" anchor="ctr"/>
          <a:lstStyle/>
          <a:p>
            <a:endParaRPr lang="en-US"/>
          </a:p>
        </p:txBody>
      </p:sp>
      <p:sp>
        <p:nvSpPr>
          <p:cNvPr id="14" name="Footer Placeholder 5">
            <a:extLst>
              <a:ext uri="{FF2B5EF4-FFF2-40B4-BE49-F238E27FC236}">
                <a16:creationId xmlns:a16="http://schemas.microsoft.com/office/drawing/2014/main" id="{9985FD0A-A923-59A3-E3B7-5D06516C3EE6}"/>
              </a:ext>
            </a:extLst>
          </p:cNvPr>
          <p:cNvSpPr>
            <a:spLocks noGrp="1"/>
          </p:cNvSpPr>
          <p:nvPr>
            <p:ph type="ftr" sz="quarter" idx="4"/>
          </p:nvPr>
        </p:nvSpPr>
        <p:spPr>
          <a:xfrm>
            <a:off x="162837" y="8631238"/>
            <a:ext cx="5674291" cy="333289"/>
          </a:xfrm>
          <a:prstGeom prst="rect">
            <a:avLst/>
          </a:prstGeom>
        </p:spPr>
        <p:txBody>
          <a:bodyPr vert="horz" lIns="91440" tIns="45720" rIns="91440" bIns="45720" rtlCol="0" anchor="b"/>
          <a:lstStyle>
            <a:lvl1pPr algn="l">
              <a:defRPr sz="1200" b="1"/>
            </a:lvl1pPr>
          </a:lstStyle>
          <a:p>
            <a:r>
              <a:rPr lang="cs-CZ" dirty="0"/>
              <a:t>https://www.unthsc.edu/center-for-geriatrics/education-programs/icare/</a:t>
            </a:r>
            <a:endParaRPr lang="en-US" dirty="0"/>
          </a:p>
        </p:txBody>
      </p:sp>
      <p:sp>
        <p:nvSpPr>
          <p:cNvPr id="15" name="Header Placeholder 1"/>
          <p:cNvSpPr>
            <a:spLocks noGrp="1"/>
          </p:cNvSpPr>
          <p:nvPr>
            <p:ph type="hdr" sz="quarter"/>
          </p:nvPr>
        </p:nvSpPr>
        <p:spPr>
          <a:xfrm>
            <a:off x="1147992" y="52214"/>
            <a:ext cx="4689136" cy="458788"/>
          </a:xfrm>
          <a:prstGeom prst="rect">
            <a:avLst/>
          </a:prstGeom>
        </p:spPr>
        <p:txBody>
          <a:bodyPr vert="horz" lIns="91440" tIns="45720" rIns="91440" bIns="45720" rtlCol="0"/>
          <a:lstStyle>
            <a:lvl1pPr algn="l">
              <a:defRPr sz="1400" b="1"/>
            </a:lvl1pPr>
          </a:lstStyle>
          <a:p>
            <a:r>
              <a:rPr lang="en-US" dirty="0"/>
              <a:t>ICARE: Infection Control Advocate and Resident Education</a:t>
            </a:r>
          </a:p>
        </p:txBody>
      </p:sp>
    </p:spTree>
    <p:extLst>
      <p:ext uri="{BB962C8B-B14F-4D97-AF65-F5344CB8AC3E}">
        <p14:creationId xmlns:p14="http://schemas.microsoft.com/office/powerpoint/2010/main" val="1798889115"/>
      </p:ext>
    </p:extLst>
  </p:cSld>
  <p:clrMap bg1="lt1" tx1="dk1" bg2="lt2" tx2="dk2" accent1="accent1" accent2="accent2" accent3="accent3" accent4="accent4" accent5="accent5" accent6="accent6" hlink="hlink" folHlink="folHlink"/>
  <p:hf dt="0"/>
  <p:notesStyle>
    <a:lvl1pPr marL="0" algn="l" defTabSz="914400" rtl="0" eaLnBrk="1" latinLnBrk="0" hangingPunct="1">
      <a:defRPr sz="1200" b="1" u="sng" kern="1200">
        <a:solidFill>
          <a:schemeClr val="tx1"/>
        </a:solidFill>
        <a:latin typeface="+mn-lt"/>
        <a:ea typeface="+mn-ea"/>
        <a:cs typeface="+mn-cs"/>
      </a:defRPr>
    </a:lvl1pPr>
    <a:lvl2pPr marL="457200" algn="l" defTabSz="914400" rtl="0" eaLnBrk="1" latinLnBrk="0" hangingPunct="1">
      <a:defRPr sz="1200" b="1" kern="1200">
        <a:solidFill>
          <a:schemeClr val="tx1"/>
        </a:solidFill>
        <a:latin typeface="+mn-lt"/>
        <a:ea typeface="+mn-ea"/>
        <a:cs typeface="+mn-cs"/>
      </a:defRPr>
    </a:lvl2pPr>
    <a:lvl3pPr marL="1085850" indent="-171450" algn="l" defTabSz="914400" rtl="0" eaLnBrk="1" latinLnBrk="0" hangingPunct="1">
      <a:buFont typeface="Arial" panose="020B0604020202020204" pitchFamily="34" charset="0"/>
      <a:buChar char="•"/>
      <a:defRPr sz="1200" kern="1200">
        <a:solidFill>
          <a:schemeClr val="tx1"/>
        </a:solidFill>
        <a:latin typeface="+mn-lt"/>
        <a:ea typeface="+mn-ea"/>
        <a:cs typeface="+mn-cs"/>
      </a:defRPr>
    </a:lvl3pPr>
    <a:lvl4pPr marL="1543050" indent="-171450" algn="l" defTabSz="914400" rtl="0" eaLnBrk="1" latinLnBrk="0" hangingPunct="1">
      <a:buFont typeface="Arial" panose="020B0604020202020204" pitchFamily="34" charset="0"/>
      <a:buChar char="•"/>
      <a:defRPr sz="1200" kern="1200">
        <a:solidFill>
          <a:schemeClr val="tx1"/>
        </a:solidFill>
        <a:latin typeface="+mn-lt"/>
        <a:ea typeface="+mn-ea"/>
        <a:cs typeface="+mn-cs"/>
      </a:defRPr>
    </a:lvl4pPr>
    <a:lvl5pPr marL="2000250" indent="-171450" algn="l" defTabSz="914400" rtl="0" eaLnBrk="1" latinLnBrk="0" hangingPunct="1">
      <a:buFont typeface="Arial" panose="020B0604020202020204" pitchFamily="34" charset="0"/>
      <a:buChar char="•"/>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3" Type="http://schemas.openxmlformats.org/officeDocument/2006/relationships/hyperlink" Target="https://www.cms.gov/medicare/provider-enrollment-and-certification/guidanceforlawsandregulations/downloads/appendix-pp-state-operations-manual.pdf" TargetMode="External"/><Relationship Id="rId2" Type="http://schemas.openxmlformats.org/officeDocument/2006/relationships/slide" Target="../slides/slide18.xml"/><Relationship Id="rId1" Type="http://schemas.openxmlformats.org/officeDocument/2006/relationships/notesMaster" Target="../notesMasters/notesMaster1.xml"/><Relationship Id="rId6" Type="http://schemas.openxmlformats.org/officeDocument/2006/relationships/hyperlink" Target="https://www.cdc.gov/hai/containment/faqs.html#Definition" TargetMode="External"/><Relationship Id="rId5" Type="http://schemas.openxmlformats.org/officeDocument/2006/relationships/hyperlink" Target="https://www.cdc.gov/infectioncontrol/basics/index.html" TargetMode="External"/><Relationship Id="rId4" Type="http://schemas.openxmlformats.org/officeDocument/2006/relationships/hyperlink" Target="https://www.cdc.gov/infectioncontrol/pdf/icar/ltcf.pdf" TargetMode="Externa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pPr lvl="0"/>
            <a:r>
              <a:rPr lang="en-US"/>
              <a:t>Script</a:t>
            </a:r>
          </a:p>
          <a:p>
            <a:pPr lvl="1"/>
            <a:r>
              <a:rPr lang="en-US"/>
              <a:t>Welcome to ICARE- Infection Control Advocate and Resident Education</a:t>
            </a:r>
            <a:endParaRPr lang="en-US" dirty="0"/>
          </a:p>
        </p:txBody>
      </p:sp>
      <p:sp>
        <p:nvSpPr>
          <p:cNvPr id="19" name="Slide Image Placeholder 18"/>
          <p:cNvSpPr>
            <a:spLocks noGrp="1" noRot="1" noChangeAspect="1"/>
          </p:cNvSpPr>
          <p:nvPr>
            <p:ph type="sldImg"/>
          </p:nvPr>
        </p:nvSpPr>
        <p:spPr>
          <a:xfrm>
            <a:off x="1147763" y="685800"/>
            <a:ext cx="4256087" cy="2393950"/>
          </a:xfrm>
        </p:spPr>
      </p:sp>
      <p:sp>
        <p:nvSpPr>
          <p:cNvPr id="21" name="Footer Placeholder 5">
            <a:extLst>
              <a:ext uri="{FF2B5EF4-FFF2-40B4-BE49-F238E27FC236}">
                <a16:creationId xmlns:a16="http://schemas.microsoft.com/office/drawing/2014/main" id="{9985FD0A-A923-59A3-E3B7-5D06516C3EE6}"/>
              </a:ext>
            </a:extLst>
          </p:cNvPr>
          <p:cNvSpPr>
            <a:spLocks noGrp="1"/>
          </p:cNvSpPr>
          <p:nvPr>
            <p:ph type="ftr" sz="quarter" idx="4"/>
          </p:nvPr>
        </p:nvSpPr>
        <p:spPr>
          <a:xfrm>
            <a:off x="162837" y="8631238"/>
            <a:ext cx="5674291" cy="333289"/>
          </a:xfrm>
          <a:prstGeom prst="rect">
            <a:avLst/>
          </a:prstGeom>
        </p:spPr>
        <p:txBody>
          <a:bodyPr vert="horz" lIns="91440" tIns="45720" rIns="91440" bIns="45720" rtlCol="0" anchor="b"/>
          <a:lstStyle>
            <a:lvl1pPr algn="l">
              <a:defRPr sz="1200" b="1"/>
            </a:lvl1pPr>
          </a:lstStyle>
          <a:p>
            <a:r>
              <a:rPr lang="cs-CZ" dirty="0"/>
              <a:t>https://www.unthsc.edu/center-for-geriatrics/education-programs/icare/</a:t>
            </a:r>
            <a:endParaRPr lang="en-US" dirty="0"/>
          </a:p>
        </p:txBody>
      </p:sp>
      <p:sp>
        <p:nvSpPr>
          <p:cNvPr id="22" name="Header Placeholder 1"/>
          <p:cNvSpPr>
            <a:spLocks noGrp="1"/>
          </p:cNvSpPr>
          <p:nvPr>
            <p:ph type="hdr" sz="quarter"/>
          </p:nvPr>
        </p:nvSpPr>
        <p:spPr>
          <a:xfrm>
            <a:off x="1147992" y="52214"/>
            <a:ext cx="4689136" cy="458788"/>
          </a:xfrm>
          <a:prstGeom prst="rect">
            <a:avLst/>
          </a:prstGeom>
        </p:spPr>
        <p:txBody>
          <a:bodyPr vert="horz" lIns="91440" tIns="45720" rIns="91440" bIns="45720" rtlCol="0"/>
          <a:lstStyle>
            <a:lvl1pPr algn="l">
              <a:defRPr sz="1400" b="1"/>
            </a:lvl1pPr>
          </a:lstStyle>
          <a:p>
            <a:r>
              <a:rPr lang="en-US" dirty="0"/>
              <a:t>ICARE: Infection Control Advocate and Resident Education</a:t>
            </a:r>
          </a:p>
        </p:txBody>
      </p:sp>
      <p:sp>
        <p:nvSpPr>
          <p:cNvPr id="23" name="Slide Number Placeholder 22"/>
          <p:cNvSpPr>
            <a:spLocks noGrp="1"/>
          </p:cNvSpPr>
          <p:nvPr>
            <p:ph type="sldNum" sz="quarter" idx="10"/>
          </p:nvPr>
        </p:nvSpPr>
        <p:spPr/>
        <p:txBody>
          <a:bodyPr/>
          <a:lstStyle/>
          <a:p>
            <a:fld id="{871B2431-D351-4C6E-A3CF-9DFAC0E3E050}" type="slidenum">
              <a:rPr lang="cs-CZ" smtClean="0"/>
              <a:pPr/>
              <a:t>1</a:t>
            </a:fld>
            <a:endParaRPr lang="cs-CZ"/>
          </a:p>
        </p:txBody>
      </p:sp>
    </p:spTree>
    <p:extLst>
      <p:ext uri="{BB962C8B-B14F-4D97-AF65-F5344CB8AC3E}">
        <p14:creationId xmlns:p14="http://schemas.microsoft.com/office/powerpoint/2010/main" val="203534570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r>
              <a:rPr lang="en-US" dirty="0"/>
              <a:t>Script:</a:t>
            </a:r>
          </a:p>
          <a:p>
            <a:pPr lvl="1"/>
            <a:r>
              <a:rPr lang="en-US" dirty="0"/>
              <a:t>Now (ADVANCE) both the germ and people can be tough to control in a nursing home. Germs will always be around since people will also always be around in a nursing home.</a:t>
            </a:r>
            <a:endParaRPr lang="en-US" dirty="0">
              <a:ea typeface="Calibri"/>
              <a:cs typeface="Calibri"/>
            </a:endParaRPr>
          </a:p>
          <a:p>
            <a:pPr lvl="1"/>
            <a:r>
              <a:rPr lang="en-US" dirty="0"/>
              <a:t>So (ADVANCE) many times the most effective way to stop germ spread and prevent infections in nursing homes is to target several simple possible sources of germs in the nursing home environment such as cleaning and disinfecting surfaces and having several hand disinfectant dispensers throughout. </a:t>
            </a:r>
          </a:p>
          <a:p>
            <a:pPr lvl="1"/>
            <a:r>
              <a:rPr lang="en-US" dirty="0"/>
              <a:t>(ADVANCE) Nursing homes are required to minimize the spread of germs. They must assess the risk of infection in their facility, have an infection prevention plan in place that is based on this assessment, and then monitor how well the plan works. </a:t>
            </a:r>
          </a:p>
          <a:p>
            <a:pPr lvl="1"/>
            <a:r>
              <a:rPr lang="en-US" dirty="0"/>
              <a:t>(ADVANCE) This infection prevention plan targets how germs get into the nursing home and also into residents. Testing residents, family, and staff for things like COVID can keep germs from getting in. Also, screening people for signs and symptoms can also keep people who may be infected and able to spread germs out of the nursing home. Lastly, to keep germs from getting into residents and infecting them, targeting cleaning like washing your hand and cleaning surfaces that are touched often by many people is important. Knowing when and what precautions to take before coming into contact with someone who might be infected, such as wearing a mask or using gloves is important. When a person is infected with a germ, they may need to be isolated or separated from others to prevent germ spread.</a:t>
            </a:r>
          </a:p>
          <a:p>
            <a:pPr lvl="1"/>
            <a:r>
              <a:rPr lang="en-US" dirty="0"/>
              <a:t> It is very important to keep in mind that federal and state laws (ADVANCE) are clear that precautions including isolation should be the least restrictive possible for the resident based on his or her clinical situation. In addition, a rationale for the precaution should be provided, and must be removed or reduced when the resident is no longer a risk for spreading the infection to avoid unnecessary seclusion. </a:t>
            </a:r>
          </a:p>
          <a:p>
            <a:pPr lvl="0"/>
            <a:endParaRPr lang="en-US" dirty="0"/>
          </a:p>
          <a:p>
            <a:pPr lvl="0"/>
            <a:r>
              <a:rPr lang="en-US" dirty="0"/>
              <a:t>Know Before You Go!</a:t>
            </a:r>
          </a:p>
          <a:p>
            <a:pPr lvl="1"/>
            <a:r>
              <a:rPr lang="en-US" dirty="0"/>
              <a:t>Environment- The environment is where people live, work, and conduct activities. There are actions that can be taken to minimize opportunities for germs that can cause infections from getting into the nursing home and when they do get into the nursing home, to minimize the germs from infecting a resident.</a:t>
            </a:r>
          </a:p>
          <a:p>
            <a:pPr lvl="2"/>
            <a:r>
              <a:rPr lang="en-US" dirty="0"/>
              <a:t>Minimizing opportunities for germs to enter the facility:</a:t>
            </a:r>
          </a:p>
          <a:p>
            <a:pPr lvl="3"/>
            <a:r>
              <a:rPr lang="en-US" dirty="0"/>
              <a:t>For certain infections like COVID-19, there may be requirements for testing people before coming into a nursing home or if they have been gone overnight, especially if they are not vaccinated. For other infections such as certain multi-drug resistant bacteria, testing may be considered if there is a concern of a resident transferring from a facility experiencing spread of the bacteria.</a:t>
            </a:r>
          </a:p>
          <a:p>
            <a:pPr lvl="3"/>
            <a:r>
              <a:rPr lang="en-US" dirty="0"/>
              <a:t>Screening people for signs and symptoms before entering the nursing home has become commonplace with COVID-19, but screening can be used during time of increased transmission of germs like flu in the community. </a:t>
            </a:r>
          </a:p>
          <a:p>
            <a:pPr lvl="4"/>
            <a:r>
              <a:rPr lang="en-US" dirty="0"/>
              <a:t>For both testing and screening, it is very important to work with your local or state health department to help you decide when this type of testing is required or recommended.</a:t>
            </a:r>
            <a:endParaRPr lang="en-US" dirty="0">
              <a:ea typeface="Calibri"/>
              <a:cs typeface="Calibri"/>
            </a:endParaRPr>
          </a:p>
          <a:p>
            <a:pPr lvl="3"/>
            <a:r>
              <a:rPr lang="en-US" dirty="0"/>
              <a:t>If a resident or their family member is aware or suspects they may have an infection that can be spread from person to person, it is important to inform nursing home staff especially if the resident is being transferred to a new nursing home. </a:t>
            </a:r>
          </a:p>
          <a:p>
            <a:pPr lvl="3"/>
            <a:r>
              <a:rPr lang="en-US" dirty="0"/>
              <a:t>Work exclusion and sick policies should clearly state when staff who work at the facility must stay at home and/or not work directly with residents. There should also be a plan to provide adequate staffing when staff are exclude or cannot come to work due to illness. </a:t>
            </a:r>
          </a:p>
          <a:p>
            <a:pPr lvl="2"/>
            <a:r>
              <a:rPr lang="en-US" dirty="0"/>
              <a:t>Minimize opportunities for germs to infect residents</a:t>
            </a:r>
          </a:p>
          <a:p>
            <a:pPr lvl="3"/>
            <a:r>
              <a:rPr lang="en-US" dirty="0"/>
              <a:t>Hand hygiene- the most important and easy thing to do to prevent germs from infecting residents is to wash your hands. </a:t>
            </a:r>
          </a:p>
          <a:p>
            <a:pPr lvl="4"/>
            <a:r>
              <a:rPr lang="en-US" dirty="0"/>
              <a:t>Washing your hands can be done with alcohol-based hand sanitizer or with soap and water. Using soap and water is particularly important if your hands are soiled or if a person has a bacteria or virus that cannot be removed with hand sanitizer. This includes C. diff and norovirus. </a:t>
            </a:r>
          </a:p>
          <a:p>
            <a:pPr lvl="5"/>
            <a:r>
              <a:rPr lang="en-US" dirty="0"/>
              <a:t>Hand hygiene should be performed by making sure sanitizer (or soap and water) are rubbed on the hands (between the fingers, back and front of hands) for at least 20 seconds. </a:t>
            </a:r>
          </a:p>
          <a:p>
            <a:pPr lvl="3"/>
            <a:r>
              <a:rPr lang="en-US" dirty="0"/>
              <a:t>Respiratory hygiene- this includes covering the nose and mouth when a person coughs or sneezes, throwing out any tissues used, and performing hand hygiene. </a:t>
            </a:r>
          </a:p>
          <a:p>
            <a:pPr lvl="3"/>
            <a:r>
              <a:rPr lang="en-US" dirty="0"/>
              <a:t>Precautions- this includes using the right personal protective equipment (PPE) during the right time and correctly. There are three main types of precautions: standard, transmission-based, and enhanced-barrier precautions. It is very important to keep in mind that federal and state laws are clear that precautions should be the least restrictive possible for the resident based on his or her clinical situation. In addition, a rationale for the precaution should be provided, and must be removed or reduced when the resident is no longer a risk for spreading the infection to avoid unnecessary seclusion. </a:t>
            </a:r>
          </a:p>
          <a:p>
            <a:pPr lvl="4"/>
            <a:r>
              <a:rPr lang="en-US" dirty="0"/>
              <a:t>Standard precautions- this includes basic precautions that should be taken with all residents regardless of whether the have an infection or not and includes hand hygiene, respiratory hygiene, and any PPE to avoid contact with any blood, body secretions, non-intact skin, and the mucous membranes (nose, eyes, and mouth). Standard precautions assumes secretions, non-intact skin, and mucous members could have germs that can spread to others. Standard precautions also includes cleaning, disinfecting, or sterilizing items in the environment which may come into contact with the resident and spread germs. </a:t>
            </a:r>
          </a:p>
          <a:p>
            <a:pPr lvl="5"/>
            <a:r>
              <a:rPr lang="en-US" dirty="0"/>
              <a:t>PPE includes gown, gloves, goggles or face shield, and mask or respirator. With standard precautions, a person needs to anticipate if secretions may encountered and determine the best PPE for the situation. For example, if nursing home staff is cleaning a wound, gloves and a gown may best prevent exposure to this non-intact skin. </a:t>
            </a:r>
          </a:p>
          <a:p>
            <a:pPr lvl="4"/>
            <a:r>
              <a:rPr lang="en-US" dirty="0"/>
              <a:t>Transmission-based precautions includes using specific PPE when it is known or suspected that a resident has a specific type of germ. Knowing the specific type of germ provides information as to how the germ spreads. For example, flu is mainly spread through cough and sneezes. There are three main types of transmission-based precautions: contact, droplet, and airborne precautions. </a:t>
            </a:r>
          </a:p>
          <a:p>
            <a:pPr lvl="5"/>
            <a:r>
              <a:rPr lang="en-US" dirty="0"/>
              <a:t>It is important to note that transmission-based precautions are used in addition to standard-based precautions. </a:t>
            </a:r>
          </a:p>
          <a:p>
            <a:pPr lvl="5"/>
            <a:r>
              <a:rPr lang="en-US" dirty="0"/>
              <a:t>It is also important to note that if a resident is on specific transmission-based precautions, this must be communicated to anyone who may enter the resident’s room or have contact with the resident. </a:t>
            </a:r>
          </a:p>
          <a:p>
            <a:pPr lvl="5"/>
            <a:r>
              <a:rPr lang="en-US" dirty="0"/>
              <a:t>Contact precautions- this requires practicing hand hygiene, using gown and gloves, and cleaning and disinfecting any equipment before using with another resident.</a:t>
            </a:r>
          </a:p>
          <a:p>
            <a:pPr lvl="5"/>
            <a:r>
              <a:rPr lang="en-US" dirty="0"/>
              <a:t>Droplet- this requires practicing hand hygiene, and making sure eyes, nose, and mouth are fully covered (mask, goggles, or face shield) before coming into contact with the resident. </a:t>
            </a:r>
          </a:p>
          <a:p>
            <a:pPr lvl="5"/>
            <a:r>
              <a:rPr lang="en-US" dirty="0"/>
              <a:t>Airborne- this requires practicing hand hygiene and wearing a N95 mask or other high level respiratory. This also includes keeping the door closed. </a:t>
            </a:r>
          </a:p>
          <a:p>
            <a:pPr lvl="4"/>
            <a:r>
              <a:rPr lang="en-US" dirty="0"/>
              <a:t>Enhanced-barrier precautions- these are special precautions for nursing homes when there is suspected or confirmed spread of multi-drug resistant bacteria or fungi. This type of precaution is used to provide the least restrictive type of precautions in these situations. It includes using PPE during activities that are at high risk for germ spread such as bathing, toileting, or dressing. A nursing home should work with their state or local health department to get guidance on how to implement this precaution. </a:t>
            </a:r>
          </a:p>
          <a:p>
            <a:pPr lvl="3"/>
            <a:r>
              <a:rPr lang="en-US" dirty="0" err="1"/>
              <a:t>Cohorting</a:t>
            </a:r>
            <a:r>
              <a:rPr lang="en-US" dirty="0"/>
              <a:t> and isolation: </a:t>
            </a:r>
            <a:r>
              <a:rPr lang="en-US" dirty="0" err="1"/>
              <a:t>cohorting</a:t>
            </a:r>
            <a:r>
              <a:rPr lang="en-US" dirty="0"/>
              <a:t> includes placing residents who have the same germ in common areas to prevent the spread of that germ. Isolation is similar to </a:t>
            </a:r>
            <a:r>
              <a:rPr lang="en-US" dirty="0" err="1"/>
              <a:t>cohorting</a:t>
            </a:r>
            <a:r>
              <a:rPr lang="en-US" dirty="0"/>
              <a:t>, but instead of grouping residents, it involves placing one resident who is suspected or confirmed to have a germ or infection away from others to prevent spread.</a:t>
            </a:r>
            <a:endParaRPr lang="en-US" dirty="0">
              <a:ea typeface="Calibri"/>
              <a:cs typeface="Calibri"/>
            </a:endParaRPr>
          </a:p>
          <a:p>
            <a:pPr lvl="3"/>
            <a:r>
              <a:rPr lang="en-US" dirty="0"/>
              <a:t>Cleaning &amp; disinfection of surfaces, equipment, and laundry/linens in a nursing home includes removing of visible dirt (cleaning) and disinfecting (removing germs to very low numbers). </a:t>
            </a:r>
          </a:p>
          <a:p>
            <a:pPr lvl="3"/>
            <a:r>
              <a:rPr lang="en-US" dirty="0"/>
              <a:t>Physical barriers, spacing, and ventilation </a:t>
            </a:r>
          </a:p>
          <a:p>
            <a:pPr lvl="0"/>
            <a:endParaRPr lang="en-US" dirty="0"/>
          </a:p>
          <a:p>
            <a:pPr lvl="0"/>
            <a:endParaRPr lang="en-US" dirty="0"/>
          </a:p>
          <a:p>
            <a:endParaRPr lang="en-US" dirty="0"/>
          </a:p>
        </p:txBody>
      </p:sp>
      <p:sp>
        <p:nvSpPr>
          <p:cNvPr id="7" name="Slide Image Placeholder 6"/>
          <p:cNvSpPr>
            <a:spLocks noGrp="1" noRot="1" noChangeAspect="1"/>
          </p:cNvSpPr>
          <p:nvPr>
            <p:ph type="sldImg"/>
          </p:nvPr>
        </p:nvSpPr>
        <p:spPr>
          <a:xfrm>
            <a:off x="1147763" y="685800"/>
            <a:ext cx="4256087" cy="2393950"/>
          </a:xfrm>
        </p:spPr>
      </p:sp>
      <p:sp>
        <p:nvSpPr>
          <p:cNvPr id="8" name="Footer Placeholder 5">
            <a:extLst>
              <a:ext uri="{FF2B5EF4-FFF2-40B4-BE49-F238E27FC236}">
                <a16:creationId xmlns:a16="http://schemas.microsoft.com/office/drawing/2014/main" id="{9985FD0A-A923-59A3-E3B7-5D06516C3EE6}"/>
              </a:ext>
            </a:extLst>
          </p:cNvPr>
          <p:cNvSpPr txBox="1">
            <a:spLocks/>
          </p:cNvSpPr>
          <p:nvPr/>
        </p:nvSpPr>
        <p:spPr>
          <a:xfrm>
            <a:off x="162837" y="8631238"/>
            <a:ext cx="5674291" cy="333289"/>
          </a:xfrm>
          <a:prstGeom prst="rect">
            <a:avLst/>
          </a:prstGeom>
        </p:spPr>
        <p:txBody>
          <a:bodyPr vert="horz" lIns="91440" tIns="45720" rIns="91440" bIns="45720" rtlCol="0" anchor="b"/>
          <a:lstStyle>
            <a:defPPr>
              <a:defRPr lang="en-US"/>
            </a:defPPr>
            <a:lvl1pPr marL="0" algn="l" defTabSz="914400" rtl="0" eaLnBrk="1" latinLnBrk="0" hangingPunct="1">
              <a:defRPr sz="1200" b="1"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cs-CZ"/>
              <a:t>https://www.unthsc.edu/center-for-geriatrics/education-programs/icare/</a:t>
            </a:r>
            <a:endParaRPr lang="en-US" dirty="0"/>
          </a:p>
        </p:txBody>
      </p:sp>
      <p:sp>
        <p:nvSpPr>
          <p:cNvPr id="9" name="Header Placeholder 1"/>
          <p:cNvSpPr txBox="1">
            <a:spLocks/>
          </p:cNvSpPr>
          <p:nvPr/>
        </p:nvSpPr>
        <p:spPr>
          <a:xfrm>
            <a:off x="1147992" y="52214"/>
            <a:ext cx="4689136" cy="458788"/>
          </a:xfrm>
          <a:prstGeom prst="rect">
            <a:avLst/>
          </a:prstGeom>
        </p:spPr>
        <p:txBody>
          <a:bodyPr vert="horz" lIns="91440" tIns="45720" rIns="91440" bIns="45720" rtlCol="0"/>
          <a:lstStyle>
            <a:defPPr>
              <a:defRPr lang="en-US"/>
            </a:defPPr>
            <a:lvl1pPr marL="0" algn="l" defTabSz="914400" rtl="0" eaLnBrk="1" latinLnBrk="0" hangingPunct="1">
              <a:defRPr sz="1400" b="1"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t>ICARE: Infection Control Advocate and Resident Education</a:t>
            </a:r>
            <a:endParaRPr lang="en-US" dirty="0"/>
          </a:p>
        </p:txBody>
      </p:sp>
      <p:sp>
        <p:nvSpPr>
          <p:cNvPr id="12" name="Slide Number Placeholder 11"/>
          <p:cNvSpPr>
            <a:spLocks noGrp="1"/>
          </p:cNvSpPr>
          <p:nvPr>
            <p:ph type="sldNum" sz="quarter" idx="12"/>
          </p:nvPr>
        </p:nvSpPr>
        <p:spPr/>
        <p:txBody>
          <a:bodyPr/>
          <a:lstStyle/>
          <a:p>
            <a:fld id="{871B2431-D351-4C6E-A3CF-9DFAC0E3E050}" type="slidenum">
              <a:rPr lang="cs-CZ" smtClean="0"/>
              <a:pPr/>
              <a:t>10</a:t>
            </a:fld>
            <a:endParaRPr lang="cs-CZ"/>
          </a:p>
        </p:txBody>
      </p:sp>
    </p:spTree>
    <p:extLst>
      <p:ext uri="{BB962C8B-B14F-4D97-AF65-F5344CB8AC3E}">
        <p14:creationId xmlns:p14="http://schemas.microsoft.com/office/powerpoint/2010/main" val="240479687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r>
              <a:rPr lang="en-US" dirty="0"/>
              <a:t>Script:</a:t>
            </a:r>
          </a:p>
          <a:p>
            <a:pPr lvl="1"/>
            <a:r>
              <a:rPr lang="en-US" dirty="0"/>
              <a:t>(ADVANCE) So just to review, germs, people, and the perfect place must come together for germs to spread and infections to occur but targeting the environment or place can prevent and control the spread. But how do nursing homes target all three and keep them balanced in a way that effectively prevents infections? </a:t>
            </a:r>
          </a:p>
          <a:p>
            <a:pPr lvl="1"/>
            <a:r>
              <a:rPr lang="en-US" dirty="0"/>
              <a:t>Well that is why (ADVANCE) education is key</a:t>
            </a:r>
          </a:p>
          <a:p>
            <a:pPr lvl="1"/>
            <a:r>
              <a:rPr lang="en-US" dirty="0"/>
              <a:t>(ADVANCE) People including residents, family member, and staff must be educated about the prevention measures that are put in place in a nursing home.</a:t>
            </a:r>
          </a:p>
          <a:p>
            <a:pPr lvl="1"/>
            <a:r>
              <a:rPr lang="en-US" dirty="0"/>
              <a:t>(ADVANCE) Nursing homes must then track infections and their spread in the facility. When infections and spread occur, a gap in prevention has occurred. </a:t>
            </a:r>
          </a:p>
          <a:p>
            <a:pPr lvl="1"/>
            <a:r>
              <a:rPr lang="en-US" dirty="0"/>
              <a:t>(ADVANCE) A nursing home must find out why and fix any gaps to continue to provide a safe place for residents. </a:t>
            </a:r>
          </a:p>
          <a:p>
            <a:endParaRPr lang="en-US" dirty="0"/>
          </a:p>
          <a:p>
            <a:r>
              <a:rPr lang="en-US" dirty="0"/>
              <a:t>Know Before You Go!</a:t>
            </a:r>
          </a:p>
          <a:p>
            <a:pPr lvl="1"/>
            <a:r>
              <a:rPr lang="en-US" dirty="0"/>
              <a:t>Education and monitoring- once things are put in place to prevent infections by considering the germ, the person, and the environment, it is also important to educate, train, and monitor on what has been put into place. </a:t>
            </a:r>
          </a:p>
          <a:p>
            <a:pPr lvl="2"/>
            <a:r>
              <a:rPr lang="en-US" dirty="0"/>
              <a:t>Nursing homes are responsible for and required to educate and train staff, residents, and families on how to prevent the spread of germs in a facility. Staff must also demonstrate their knowledge and competency in routinely following proper infection control practices.</a:t>
            </a:r>
            <a:endParaRPr lang="en-US" dirty="0">
              <a:ea typeface="Calibri"/>
              <a:cs typeface="Calibri"/>
            </a:endParaRPr>
          </a:p>
          <a:p>
            <a:pPr lvl="2"/>
            <a:r>
              <a:rPr lang="en-US" dirty="0"/>
              <a:t>Monitoring includes tracking infections and their spread in a nursing home. Nursing homes are required by federal and local laws to have a plan to prevent and stop the spread of germs. In addition, if any gaps are found in preventing the spread of germs, a facility must have a plan to correct them and keep track of changes to address them.</a:t>
            </a:r>
            <a:endParaRPr lang="en-US" dirty="0">
              <a:ea typeface="Calibri"/>
              <a:cs typeface="Calibri"/>
            </a:endParaRPr>
          </a:p>
          <a:p>
            <a:pPr lvl="3"/>
            <a:r>
              <a:rPr lang="en-US" dirty="0"/>
              <a:t>Routine and ongoing monitoring of compliance with processes like hand hygiene, PPE use, and cleaning and disinfection are key to finding gaps and addressing them before germs spread. </a:t>
            </a:r>
          </a:p>
          <a:p>
            <a:endParaRPr lang="en-US" dirty="0"/>
          </a:p>
          <a:p>
            <a:endParaRPr lang="en-US" dirty="0"/>
          </a:p>
          <a:p>
            <a:endParaRPr lang="en-US" dirty="0"/>
          </a:p>
        </p:txBody>
      </p:sp>
      <p:sp>
        <p:nvSpPr>
          <p:cNvPr id="7" name="Slide Image Placeholder 6"/>
          <p:cNvSpPr>
            <a:spLocks noGrp="1" noRot="1" noChangeAspect="1"/>
          </p:cNvSpPr>
          <p:nvPr>
            <p:ph type="sldImg"/>
          </p:nvPr>
        </p:nvSpPr>
        <p:spPr>
          <a:xfrm>
            <a:off x="1147763" y="685800"/>
            <a:ext cx="4256087" cy="2393950"/>
          </a:xfrm>
        </p:spPr>
      </p:sp>
      <p:sp>
        <p:nvSpPr>
          <p:cNvPr id="8" name="Footer Placeholder 5">
            <a:extLst>
              <a:ext uri="{FF2B5EF4-FFF2-40B4-BE49-F238E27FC236}">
                <a16:creationId xmlns:a16="http://schemas.microsoft.com/office/drawing/2014/main" id="{9985FD0A-A923-59A3-E3B7-5D06516C3EE6}"/>
              </a:ext>
            </a:extLst>
          </p:cNvPr>
          <p:cNvSpPr txBox="1">
            <a:spLocks/>
          </p:cNvSpPr>
          <p:nvPr/>
        </p:nvSpPr>
        <p:spPr>
          <a:xfrm>
            <a:off x="162837" y="8631238"/>
            <a:ext cx="5674291" cy="333289"/>
          </a:xfrm>
          <a:prstGeom prst="rect">
            <a:avLst/>
          </a:prstGeom>
        </p:spPr>
        <p:txBody>
          <a:bodyPr vert="horz" lIns="91440" tIns="45720" rIns="91440" bIns="45720" rtlCol="0" anchor="b"/>
          <a:lstStyle>
            <a:defPPr>
              <a:defRPr lang="en-US"/>
            </a:defPPr>
            <a:lvl1pPr marL="0" algn="l" defTabSz="914400" rtl="0" eaLnBrk="1" latinLnBrk="0" hangingPunct="1">
              <a:defRPr sz="1200" b="1"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cs-CZ"/>
              <a:t>https://www.unthsc.edu/center-for-geriatrics/education-programs/icare/</a:t>
            </a:r>
            <a:endParaRPr lang="en-US" dirty="0"/>
          </a:p>
        </p:txBody>
      </p:sp>
      <p:sp>
        <p:nvSpPr>
          <p:cNvPr id="9" name="Header Placeholder 1"/>
          <p:cNvSpPr txBox="1">
            <a:spLocks/>
          </p:cNvSpPr>
          <p:nvPr/>
        </p:nvSpPr>
        <p:spPr>
          <a:xfrm>
            <a:off x="1147992" y="52214"/>
            <a:ext cx="4689136" cy="458788"/>
          </a:xfrm>
          <a:prstGeom prst="rect">
            <a:avLst/>
          </a:prstGeom>
        </p:spPr>
        <p:txBody>
          <a:bodyPr vert="horz" lIns="91440" tIns="45720" rIns="91440" bIns="45720" rtlCol="0"/>
          <a:lstStyle>
            <a:defPPr>
              <a:defRPr lang="en-US"/>
            </a:defPPr>
            <a:lvl1pPr marL="0" algn="l" defTabSz="914400" rtl="0" eaLnBrk="1" latinLnBrk="0" hangingPunct="1">
              <a:defRPr sz="1400" b="1"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t>ICARE: Infection Control Advocate and Resident Education</a:t>
            </a:r>
            <a:endParaRPr lang="en-US" dirty="0"/>
          </a:p>
        </p:txBody>
      </p:sp>
      <p:sp>
        <p:nvSpPr>
          <p:cNvPr id="12" name="Slide Number Placeholder 11"/>
          <p:cNvSpPr>
            <a:spLocks noGrp="1"/>
          </p:cNvSpPr>
          <p:nvPr>
            <p:ph type="sldNum" sz="quarter" idx="12"/>
          </p:nvPr>
        </p:nvSpPr>
        <p:spPr/>
        <p:txBody>
          <a:bodyPr/>
          <a:lstStyle/>
          <a:p>
            <a:fld id="{871B2431-D351-4C6E-A3CF-9DFAC0E3E050}" type="slidenum">
              <a:rPr lang="cs-CZ" smtClean="0"/>
              <a:pPr/>
              <a:t>11</a:t>
            </a:fld>
            <a:endParaRPr lang="cs-CZ"/>
          </a:p>
        </p:txBody>
      </p:sp>
    </p:spTree>
    <p:extLst>
      <p:ext uri="{BB962C8B-B14F-4D97-AF65-F5344CB8AC3E}">
        <p14:creationId xmlns:p14="http://schemas.microsoft.com/office/powerpoint/2010/main" val="367439969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pPr lvl="0"/>
            <a:r>
              <a:rPr lang="en-US" dirty="0"/>
              <a:t>Script:</a:t>
            </a:r>
          </a:p>
          <a:p>
            <a:pPr lvl="1"/>
            <a:r>
              <a:rPr lang="en-US" dirty="0"/>
              <a:t>(ADVANCE) So now that you know about how germs can spread in a nursing home community and how to prevent their spread- what does that  have to do with resident rights and responsibilities? </a:t>
            </a:r>
          </a:p>
          <a:p>
            <a:pPr lvl="1"/>
            <a:r>
              <a:rPr lang="en-US" dirty="0" err="1"/>
              <a:t>Well</a:t>
            </a:r>
            <a:r>
              <a:rPr lang="en-US" dirty="0"/>
              <a:t> all residents, those closest to them including the nursing community’s staff and administration want high quality care and deserve an environment that promotes high quality care (ADVANCE) - but care cannot reach </a:t>
            </a:r>
            <a:r>
              <a:rPr lang="en-US" dirty="0" err="1"/>
              <a:t>it’s</a:t>
            </a:r>
            <a:r>
              <a:rPr lang="en-US" dirty="0"/>
              <a:t> highest level of quality (ADVANCE) if a nursing home community is not preventing and controlling infections (ADVANCE) , which we know can have a major impact on a resident’s overall well-being. And as all nursing home communities experienced during the COVID-19 pandemic, infections that are not controlled in some nursing home communities can result in changes that impact a resident’s rights in all communities (ADVANCE) such as visitation and freedom to participate in activities. </a:t>
            </a:r>
          </a:p>
          <a:p>
            <a:pPr lvl="1"/>
            <a:r>
              <a:rPr lang="en-US" dirty="0"/>
              <a:t>Residents and their families have a right to quality care. When nursing home communities work side by side with residents and those closest to them such as family members to prevent and control infections, this demonstrates a commitment to quality care that preserves and promotes resident rights. </a:t>
            </a:r>
          </a:p>
          <a:p>
            <a:endParaRPr lang="en-US" dirty="0"/>
          </a:p>
          <a:p>
            <a:pPr lvl="1"/>
            <a:r>
              <a:rPr lang="en-US" dirty="0"/>
              <a:t>When infections are prevented and controlled to delivery high quality care, two major resident rights are protected: communication and choice. (ADVANCE) </a:t>
            </a:r>
          </a:p>
          <a:p>
            <a:endParaRPr lang="en-US" dirty="0"/>
          </a:p>
          <a:p>
            <a:r>
              <a:rPr lang="en-US" dirty="0"/>
              <a:t>Know Before You Go!</a:t>
            </a:r>
          </a:p>
          <a:p>
            <a:pPr lvl="1"/>
            <a:r>
              <a:rPr lang="en-US" dirty="0"/>
              <a:t>Federal regulations related to infection prevention (§483.80) and quality assurance and performance improvement (§483.75) establish minimums standards in these areas. See the References and resource for CMS documents. </a:t>
            </a:r>
          </a:p>
          <a:p>
            <a:pPr lvl="1"/>
            <a:r>
              <a:rPr lang="en-US" dirty="0"/>
              <a:t>Federal surveyors use F tags to document and communicate violations to quality care. Infection prevention covers F880-F887; quality assurance and performance improvement covers F865-F868. See the References and resource for CMS documents. </a:t>
            </a:r>
          </a:p>
          <a:p>
            <a:endParaRPr lang="en-US" dirty="0"/>
          </a:p>
        </p:txBody>
      </p:sp>
      <p:sp>
        <p:nvSpPr>
          <p:cNvPr id="7" name="Slide Image Placeholder 6"/>
          <p:cNvSpPr>
            <a:spLocks noGrp="1" noRot="1" noChangeAspect="1"/>
          </p:cNvSpPr>
          <p:nvPr>
            <p:ph type="sldImg"/>
          </p:nvPr>
        </p:nvSpPr>
        <p:spPr>
          <a:xfrm>
            <a:off x="1147763" y="685800"/>
            <a:ext cx="4256087" cy="2393950"/>
          </a:xfrm>
        </p:spPr>
      </p:sp>
      <p:sp>
        <p:nvSpPr>
          <p:cNvPr id="8" name="Footer Placeholder 5">
            <a:extLst>
              <a:ext uri="{FF2B5EF4-FFF2-40B4-BE49-F238E27FC236}">
                <a16:creationId xmlns:a16="http://schemas.microsoft.com/office/drawing/2014/main" id="{9985FD0A-A923-59A3-E3B7-5D06516C3EE6}"/>
              </a:ext>
            </a:extLst>
          </p:cNvPr>
          <p:cNvSpPr txBox="1">
            <a:spLocks/>
          </p:cNvSpPr>
          <p:nvPr/>
        </p:nvSpPr>
        <p:spPr>
          <a:xfrm>
            <a:off x="162837" y="8631238"/>
            <a:ext cx="5674291" cy="333289"/>
          </a:xfrm>
          <a:prstGeom prst="rect">
            <a:avLst/>
          </a:prstGeom>
        </p:spPr>
        <p:txBody>
          <a:bodyPr vert="horz" lIns="91440" tIns="45720" rIns="91440" bIns="45720" rtlCol="0" anchor="b"/>
          <a:lstStyle>
            <a:defPPr>
              <a:defRPr lang="en-US"/>
            </a:defPPr>
            <a:lvl1pPr marL="0" algn="l" defTabSz="914400" rtl="0" eaLnBrk="1" latinLnBrk="0" hangingPunct="1">
              <a:defRPr sz="1200" b="1"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cs-CZ"/>
              <a:t>https://www.unthsc.edu/center-for-geriatrics/education-programs/icare/</a:t>
            </a:r>
            <a:endParaRPr lang="en-US" dirty="0"/>
          </a:p>
        </p:txBody>
      </p:sp>
      <p:sp>
        <p:nvSpPr>
          <p:cNvPr id="9" name="Header Placeholder 1"/>
          <p:cNvSpPr txBox="1">
            <a:spLocks/>
          </p:cNvSpPr>
          <p:nvPr/>
        </p:nvSpPr>
        <p:spPr>
          <a:xfrm>
            <a:off x="1147992" y="52214"/>
            <a:ext cx="4689136" cy="458788"/>
          </a:xfrm>
          <a:prstGeom prst="rect">
            <a:avLst/>
          </a:prstGeom>
        </p:spPr>
        <p:txBody>
          <a:bodyPr vert="horz" lIns="91440" tIns="45720" rIns="91440" bIns="45720" rtlCol="0"/>
          <a:lstStyle>
            <a:defPPr>
              <a:defRPr lang="en-US"/>
            </a:defPPr>
            <a:lvl1pPr marL="0" algn="l" defTabSz="914400" rtl="0" eaLnBrk="1" latinLnBrk="0" hangingPunct="1">
              <a:defRPr sz="1400" b="1"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t>ICARE: Infection Control Advocate and Resident Education</a:t>
            </a:r>
            <a:endParaRPr lang="en-US" dirty="0"/>
          </a:p>
        </p:txBody>
      </p:sp>
      <p:sp>
        <p:nvSpPr>
          <p:cNvPr id="12" name="Slide Number Placeholder 11"/>
          <p:cNvSpPr>
            <a:spLocks noGrp="1"/>
          </p:cNvSpPr>
          <p:nvPr>
            <p:ph type="sldNum" sz="quarter" idx="12"/>
          </p:nvPr>
        </p:nvSpPr>
        <p:spPr/>
        <p:txBody>
          <a:bodyPr/>
          <a:lstStyle/>
          <a:p>
            <a:fld id="{871B2431-D351-4C6E-A3CF-9DFAC0E3E050}" type="slidenum">
              <a:rPr lang="cs-CZ" smtClean="0"/>
              <a:pPr/>
              <a:t>12</a:t>
            </a:fld>
            <a:endParaRPr lang="cs-CZ"/>
          </a:p>
        </p:txBody>
      </p:sp>
    </p:spTree>
    <p:extLst>
      <p:ext uri="{BB962C8B-B14F-4D97-AF65-F5344CB8AC3E}">
        <p14:creationId xmlns:p14="http://schemas.microsoft.com/office/powerpoint/2010/main" val="15601485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r>
              <a:rPr lang="en-US" dirty="0"/>
              <a:t>Script:</a:t>
            </a:r>
          </a:p>
          <a:p>
            <a:pPr lvl="1"/>
            <a:r>
              <a:rPr lang="en-US" dirty="0"/>
              <a:t>Residents have the right to get (ADVANCE) accurate and timely communication about infections occurring in a nursing home and if germ spread is occurring at the facility. But (ADVANCE) nursing homes must provide only the necessary information needed to respect a resident’s privacy, providing the minimum information to protect residents from germs.</a:t>
            </a:r>
          </a:p>
          <a:p>
            <a:pPr lvl="1"/>
            <a:r>
              <a:rPr lang="en-US" dirty="0"/>
              <a:t>(ADVANCE) Residents also  have the right (ADVANCE) to choose any provider they would like. (ADVANCE) Residents need to have a provider they can trust and feel comfortable with so they can openly discuss the options for treatment, care, or services including refusal of those services.  </a:t>
            </a:r>
          </a:p>
          <a:p>
            <a:endParaRPr lang="en-US" dirty="0"/>
          </a:p>
          <a:p>
            <a:r>
              <a:rPr lang="en-US" dirty="0"/>
              <a:t>Know Before You Go!</a:t>
            </a:r>
          </a:p>
          <a:p>
            <a:pPr lvl="1"/>
            <a:r>
              <a:rPr lang="en-US" dirty="0"/>
              <a:t>Resident and advocates have rights and responsibilities when it comes to preventing the spread of germs that cause infections in nursing homes. They have the right to have communication and choice. </a:t>
            </a:r>
          </a:p>
          <a:p>
            <a:pPr lvl="2"/>
            <a:r>
              <a:rPr lang="en-US" dirty="0"/>
              <a:t>Residents have the right to timely and accurate communication regarding infections and germ spread in the nursing home while respecting the privacy of residents and their health information. </a:t>
            </a:r>
          </a:p>
          <a:p>
            <a:pPr lvl="2"/>
            <a:r>
              <a:rPr lang="en-US" dirty="0"/>
              <a:t>Residents have the right to choose any provider as well as refuse any treatment, care, or service including those which can increase the risk of infection. </a:t>
            </a:r>
          </a:p>
          <a:p>
            <a:endParaRPr lang="en-US" dirty="0"/>
          </a:p>
          <a:p>
            <a:endParaRPr lang="en-US" dirty="0"/>
          </a:p>
          <a:p>
            <a:endParaRPr lang="en-US" dirty="0"/>
          </a:p>
        </p:txBody>
      </p:sp>
      <p:sp>
        <p:nvSpPr>
          <p:cNvPr id="7" name="Slide Image Placeholder 6"/>
          <p:cNvSpPr>
            <a:spLocks noGrp="1" noRot="1" noChangeAspect="1"/>
          </p:cNvSpPr>
          <p:nvPr>
            <p:ph type="sldImg"/>
          </p:nvPr>
        </p:nvSpPr>
        <p:spPr>
          <a:xfrm>
            <a:off x="1147763" y="685800"/>
            <a:ext cx="4256087" cy="2393950"/>
          </a:xfrm>
        </p:spPr>
      </p:sp>
      <p:sp>
        <p:nvSpPr>
          <p:cNvPr id="8" name="Footer Placeholder 5">
            <a:extLst>
              <a:ext uri="{FF2B5EF4-FFF2-40B4-BE49-F238E27FC236}">
                <a16:creationId xmlns:a16="http://schemas.microsoft.com/office/drawing/2014/main" id="{9985FD0A-A923-59A3-E3B7-5D06516C3EE6}"/>
              </a:ext>
            </a:extLst>
          </p:cNvPr>
          <p:cNvSpPr txBox="1">
            <a:spLocks/>
          </p:cNvSpPr>
          <p:nvPr/>
        </p:nvSpPr>
        <p:spPr>
          <a:xfrm>
            <a:off x="162837" y="8631238"/>
            <a:ext cx="5674291" cy="333289"/>
          </a:xfrm>
          <a:prstGeom prst="rect">
            <a:avLst/>
          </a:prstGeom>
        </p:spPr>
        <p:txBody>
          <a:bodyPr vert="horz" lIns="91440" tIns="45720" rIns="91440" bIns="45720" rtlCol="0" anchor="b"/>
          <a:lstStyle>
            <a:defPPr>
              <a:defRPr lang="en-US"/>
            </a:defPPr>
            <a:lvl1pPr marL="0" algn="l" defTabSz="914400" rtl="0" eaLnBrk="1" latinLnBrk="0" hangingPunct="1">
              <a:defRPr sz="1200" b="1"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cs-CZ"/>
              <a:t>https://www.unthsc.edu/center-for-geriatrics/education-programs/icare/</a:t>
            </a:r>
            <a:endParaRPr lang="en-US" dirty="0"/>
          </a:p>
        </p:txBody>
      </p:sp>
      <p:sp>
        <p:nvSpPr>
          <p:cNvPr id="9" name="Header Placeholder 1"/>
          <p:cNvSpPr txBox="1">
            <a:spLocks/>
          </p:cNvSpPr>
          <p:nvPr/>
        </p:nvSpPr>
        <p:spPr>
          <a:xfrm>
            <a:off x="1147992" y="52214"/>
            <a:ext cx="4689136" cy="458788"/>
          </a:xfrm>
          <a:prstGeom prst="rect">
            <a:avLst/>
          </a:prstGeom>
        </p:spPr>
        <p:txBody>
          <a:bodyPr vert="horz" lIns="91440" tIns="45720" rIns="91440" bIns="45720" rtlCol="0"/>
          <a:lstStyle>
            <a:defPPr>
              <a:defRPr lang="en-US"/>
            </a:defPPr>
            <a:lvl1pPr marL="0" algn="l" defTabSz="914400" rtl="0" eaLnBrk="1" latinLnBrk="0" hangingPunct="1">
              <a:defRPr sz="1400" b="1"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t>ICARE: Infection Control Advocate and Resident Education</a:t>
            </a:r>
            <a:endParaRPr lang="en-US" dirty="0"/>
          </a:p>
        </p:txBody>
      </p:sp>
      <p:sp>
        <p:nvSpPr>
          <p:cNvPr id="12" name="Slide Number Placeholder 11"/>
          <p:cNvSpPr>
            <a:spLocks noGrp="1"/>
          </p:cNvSpPr>
          <p:nvPr>
            <p:ph type="sldNum" sz="quarter" idx="13"/>
          </p:nvPr>
        </p:nvSpPr>
        <p:spPr/>
        <p:txBody>
          <a:bodyPr/>
          <a:lstStyle/>
          <a:p>
            <a:fld id="{871B2431-D351-4C6E-A3CF-9DFAC0E3E050}" type="slidenum">
              <a:rPr lang="cs-CZ" smtClean="0"/>
              <a:pPr/>
              <a:t>13</a:t>
            </a:fld>
            <a:endParaRPr lang="cs-CZ"/>
          </a:p>
        </p:txBody>
      </p:sp>
    </p:spTree>
    <p:extLst>
      <p:ext uri="{BB962C8B-B14F-4D97-AF65-F5344CB8AC3E}">
        <p14:creationId xmlns:p14="http://schemas.microsoft.com/office/powerpoint/2010/main" val="316177689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pPr lvl="0"/>
            <a:r>
              <a:rPr lang="en-US" dirty="0"/>
              <a:t>Script:</a:t>
            </a:r>
          </a:p>
          <a:p>
            <a:pPr lvl="1"/>
            <a:r>
              <a:rPr lang="en-US" dirty="0"/>
              <a:t>(ADVANCE) Quality care can only be achieved when nursing homes have a strong program in place to prevent and control infections. Federal and state laws require nursing homes to have an infection prevention and control program which: (ADVANCE) 1) includes a system designed to identify possible infections and disease before they spread to others. (ADVANCE) 2) have written plans and procedures regarding when and how residents should be placed in isolation due to an infection. Again, these measure should be the least restrictive as possible and (ADVANCE) 3) staff must also know and be able to demonstrate by observation or some other manner, their knowledge and skills in infection prevention and control. </a:t>
            </a:r>
          </a:p>
          <a:p>
            <a:pPr lvl="0"/>
            <a:endParaRPr lang="en-US" dirty="0"/>
          </a:p>
          <a:p>
            <a:pPr lvl="0"/>
            <a:r>
              <a:rPr lang="en-US" dirty="0"/>
              <a:t>Know Before You Go!</a:t>
            </a:r>
          </a:p>
          <a:p>
            <a:pPr lvl="1"/>
            <a:r>
              <a:rPr lang="en-US" dirty="0"/>
              <a:t>Be familiar with the handout entitled “Infection Prevention and Control: It’s the Law”; this handout is based on the CMS State Operations Manual Appendix PP- Guidance to Surveyors for Long-Term Care Facilities (Appendix PP) revised 11-22-17. Regulations related to infection prevention &amp; control and antibiotic stewardship can be found in §483.80 Infection Control. See the References and resource for CMS documents. </a:t>
            </a:r>
          </a:p>
          <a:p>
            <a:pPr lvl="0"/>
            <a:endParaRPr lang="en-US" dirty="0"/>
          </a:p>
          <a:p>
            <a:pPr lvl="0"/>
            <a:endParaRPr lang="en-US" dirty="0"/>
          </a:p>
          <a:p>
            <a:endParaRPr lang="en-US" dirty="0"/>
          </a:p>
          <a:p>
            <a:pPr lvl="0"/>
            <a:endParaRPr lang="en-US" dirty="0"/>
          </a:p>
          <a:p>
            <a:pPr lvl="0"/>
            <a:endParaRPr lang="en-US" dirty="0"/>
          </a:p>
          <a:p>
            <a:pPr lvl="0"/>
            <a:endParaRPr lang="en-US" dirty="0"/>
          </a:p>
          <a:p>
            <a:pPr lvl="0"/>
            <a:endParaRPr lang="en-US" dirty="0"/>
          </a:p>
          <a:p>
            <a:endParaRPr lang="en-US" dirty="0"/>
          </a:p>
        </p:txBody>
      </p:sp>
      <p:sp>
        <p:nvSpPr>
          <p:cNvPr id="7" name="Slide Image Placeholder 6"/>
          <p:cNvSpPr>
            <a:spLocks noGrp="1" noRot="1" noChangeAspect="1"/>
          </p:cNvSpPr>
          <p:nvPr>
            <p:ph type="sldImg"/>
          </p:nvPr>
        </p:nvSpPr>
        <p:spPr>
          <a:xfrm>
            <a:off x="1147763" y="685800"/>
            <a:ext cx="4256087" cy="2393950"/>
          </a:xfrm>
        </p:spPr>
      </p:sp>
      <p:sp>
        <p:nvSpPr>
          <p:cNvPr id="8" name="Footer Placeholder 5">
            <a:extLst>
              <a:ext uri="{FF2B5EF4-FFF2-40B4-BE49-F238E27FC236}">
                <a16:creationId xmlns:a16="http://schemas.microsoft.com/office/drawing/2014/main" id="{9985FD0A-A923-59A3-E3B7-5D06516C3EE6}"/>
              </a:ext>
            </a:extLst>
          </p:cNvPr>
          <p:cNvSpPr txBox="1">
            <a:spLocks/>
          </p:cNvSpPr>
          <p:nvPr/>
        </p:nvSpPr>
        <p:spPr>
          <a:xfrm>
            <a:off x="162837" y="8631238"/>
            <a:ext cx="5674291" cy="333289"/>
          </a:xfrm>
          <a:prstGeom prst="rect">
            <a:avLst/>
          </a:prstGeom>
        </p:spPr>
        <p:txBody>
          <a:bodyPr vert="horz" lIns="91440" tIns="45720" rIns="91440" bIns="45720" rtlCol="0" anchor="b"/>
          <a:lstStyle>
            <a:defPPr>
              <a:defRPr lang="en-US"/>
            </a:defPPr>
            <a:lvl1pPr marL="0" algn="l" defTabSz="914400" rtl="0" eaLnBrk="1" latinLnBrk="0" hangingPunct="1">
              <a:defRPr sz="1200" b="1"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cs-CZ"/>
              <a:t>https://www.unthsc.edu/center-for-geriatrics/education-programs/icare/</a:t>
            </a:r>
            <a:endParaRPr lang="en-US" dirty="0"/>
          </a:p>
        </p:txBody>
      </p:sp>
      <p:sp>
        <p:nvSpPr>
          <p:cNvPr id="9" name="Header Placeholder 1"/>
          <p:cNvSpPr txBox="1">
            <a:spLocks/>
          </p:cNvSpPr>
          <p:nvPr/>
        </p:nvSpPr>
        <p:spPr>
          <a:xfrm>
            <a:off x="1147992" y="52214"/>
            <a:ext cx="4689136" cy="458788"/>
          </a:xfrm>
          <a:prstGeom prst="rect">
            <a:avLst/>
          </a:prstGeom>
        </p:spPr>
        <p:txBody>
          <a:bodyPr vert="horz" lIns="91440" tIns="45720" rIns="91440" bIns="45720" rtlCol="0"/>
          <a:lstStyle>
            <a:defPPr>
              <a:defRPr lang="en-US"/>
            </a:defPPr>
            <a:lvl1pPr marL="0" algn="l" defTabSz="914400" rtl="0" eaLnBrk="1" latinLnBrk="0" hangingPunct="1">
              <a:defRPr sz="1400" b="1"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t>ICARE: Infection Control Advocate and Resident Education</a:t>
            </a:r>
            <a:endParaRPr lang="en-US" dirty="0"/>
          </a:p>
        </p:txBody>
      </p:sp>
      <p:sp>
        <p:nvSpPr>
          <p:cNvPr id="12" name="Slide Number Placeholder 11"/>
          <p:cNvSpPr>
            <a:spLocks noGrp="1"/>
          </p:cNvSpPr>
          <p:nvPr>
            <p:ph type="sldNum" sz="quarter" idx="13"/>
          </p:nvPr>
        </p:nvSpPr>
        <p:spPr/>
        <p:txBody>
          <a:bodyPr/>
          <a:lstStyle/>
          <a:p>
            <a:fld id="{871B2431-D351-4C6E-A3CF-9DFAC0E3E050}" type="slidenum">
              <a:rPr lang="cs-CZ" smtClean="0"/>
              <a:pPr/>
              <a:t>14</a:t>
            </a:fld>
            <a:endParaRPr lang="cs-CZ"/>
          </a:p>
        </p:txBody>
      </p:sp>
    </p:spTree>
    <p:extLst>
      <p:ext uri="{BB962C8B-B14F-4D97-AF65-F5344CB8AC3E}">
        <p14:creationId xmlns:p14="http://schemas.microsoft.com/office/powerpoint/2010/main" val="195767368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Notes Placeholder 4"/>
          <p:cNvSpPr>
            <a:spLocks noGrp="1"/>
          </p:cNvSpPr>
          <p:nvPr>
            <p:ph type="body" sz="quarter" idx="3"/>
          </p:nvPr>
        </p:nvSpPr>
        <p:spPr/>
        <p:txBody>
          <a:bodyPr/>
          <a:lstStyle/>
          <a:p>
            <a:pPr lvl="0"/>
            <a:r>
              <a:rPr lang="en-US" dirty="0"/>
              <a:t>Script:</a:t>
            </a:r>
          </a:p>
          <a:p>
            <a:pPr lvl="1"/>
            <a:r>
              <a:rPr lang="en-US" dirty="0"/>
              <a:t>So let’s go back to Ms. Johnson and her son Jeffery (ADVANCE). In this case, (ADVANCE) communication helped provide information on (ADVANCE) infections and treatments. Jeffery helped his mother, Stella finds out that the Springville nursing home is tracking infections in the nursing home and while Stella did get an infection, there were no additional, similar infections in the nursing home reported in the past 3 months. Working with Ms. Johnson, the nursing home conducts (ADVANCE) education for residents and families regarding how germs are typically spread in a nursing home. The nursing home also presents their infection risk assessment and infection prevention plan at the resident council as well as the family council. This allowed residents and families to know not only how germs are spread but what the nursing home is doing to prevent their spread. </a:t>
            </a:r>
          </a:p>
          <a:p>
            <a:pPr lvl="1"/>
            <a:r>
              <a:rPr lang="en-US" dirty="0"/>
              <a:t>One interesting item that was highlighted in the risk assessment was increased detection of antibiotic resistant bacteria when residents do get an infection. This was the case with Ms. Johnson’s infections.</a:t>
            </a:r>
          </a:p>
          <a:p>
            <a:pPr lvl="1"/>
            <a:r>
              <a:rPr lang="en-US" dirty="0"/>
              <a:t> As Ms. Johnson feels she didn’t get the best communication about this from her healthcare provider she has (ADVANCE) a choice to find a new provider. (ADVANCE) With her new provider, Ms. Johnson feels very comfortable- her new provider informed her that the first round of antibiotics were not the best for her infection so she needed antibiotics two different times. So, there was actually one infection that was treated twice! This could have easily been prevented with the right questions and information. As Ms. Johnson feels at ease with her new provider, the next time she will feel more at east  to ask questions regarding (ADVANCE) refusal to take any treatment until she feels she has received accurate and thorough communication to help her make the right decision about her health. </a:t>
            </a:r>
          </a:p>
          <a:p>
            <a:pPr lvl="0"/>
            <a:endParaRPr lang="en-US" dirty="0"/>
          </a:p>
          <a:p>
            <a:pPr lvl="0"/>
            <a:r>
              <a:rPr lang="en-US" dirty="0"/>
              <a:t>Know Before You Go!</a:t>
            </a:r>
          </a:p>
          <a:p>
            <a:pPr lvl="1"/>
            <a:r>
              <a:rPr lang="en-US" dirty="0"/>
              <a:t>It is also important to stress in the scenario, Jeffrey, Ms. Johnson’s son is assisting her but it is Ms. Johnson’s rights that must be protect.  While a facility may have certain requirements for communicating information to families in addition to residents, it is the right of each resident to determine who should receive this information. In addition, Jeffery may not agree with Ms. Johnson’s choices for treatment, it is up to Ms. Johnson to determine the level of involvement she finds acceptable for her son. </a:t>
            </a:r>
          </a:p>
          <a:p>
            <a:pPr lvl="0"/>
            <a:endParaRPr lang="en-US" dirty="0"/>
          </a:p>
          <a:p>
            <a:pPr lvl="0"/>
            <a:endParaRPr lang="en-US" dirty="0"/>
          </a:p>
          <a:p>
            <a:pPr lvl="0"/>
            <a:endParaRPr lang="en-US" dirty="0"/>
          </a:p>
        </p:txBody>
      </p:sp>
      <p:sp>
        <p:nvSpPr>
          <p:cNvPr id="10" name="Slide Image Placeholder 9"/>
          <p:cNvSpPr>
            <a:spLocks noGrp="1" noRot="1" noChangeAspect="1"/>
          </p:cNvSpPr>
          <p:nvPr>
            <p:ph type="sldImg"/>
          </p:nvPr>
        </p:nvSpPr>
        <p:spPr>
          <a:xfrm>
            <a:off x="1147763" y="685800"/>
            <a:ext cx="4256087" cy="2393950"/>
          </a:xfrm>
        </p:spPr>
      </p:sp>
      <p:sp>
        <p:nvSpPr>
          <p:cNvPr id="11" name="Footer Placeholder 5">
            <a:extLst>
              <a:ext uri="{FF2B5EF4-FFF2-40B4-BE49-F238E27FC236}">
                <a16:creationId xmlns:a16="http://schemas.microsoft.com/office/drawing/2014/main" id="{9985FD0A-A923-59A3-E3B7-5D06516C3EE6}"/>
              </a:ext>
            </a:extLst>
          </p:cNvPr>
          <p:cNvSpPr txBox="1">
            <a:spLocks/>
          </p:cNvSpPr>
          <p:nvPr/>
        </p:nvSpPr>
        <p:spPr>
          <a:xfrm>
            <a:off x="162837" y="8631238"/>
            <a:ext cx="5674291" cy="333289"/>
          </a:xfrm>
          <a:prstGeom prst="rect">
            <a:avLst/>
          </a:prstGeom>
        </p:spPr>
        <p:txBody>
          <a:bodyPr vert="horz" lIns="91440" tIns="45720" rIns="91440" bIns="45720" rtlCol="0" anchor="b"/>
          <a:lstStyle>
            <a:defPPr>
              <a:defRPr lang="en-US"/>
            </a:defPPr>
            <a:lvl1pPr marL="0" algn="l" defTabSz="914400" rtl="0" eaLnBrk="1" latinLnBrk="0" hangingPunct="1">
              <a:defRPr sz="1200" b="1"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cs-CZ"/>
              <a:t>https://www.unthsc.edu/center-for-geriatrics/education-programs/icare/</a:t>
            </a:r>
            <a:endParaRPr lang="en-US" dirty="0"/>
          </a:p>
        </p:txBody>
      </p:sp>
      <p:sp>
        <p:nvSpPr>
          <p:cNvPr id="12" name="Header Placeholder 1"/>
          <p:cNvSpPr txBox="1">
            <a:spLocks/>
          </p:cNvSpPr>
          <p:nvPr/>
        </p:nvSpPr>
        <p:spPr>
          <a:xfrm>
            <a:off x="1147992" y="52214"/>
            <a:ext cx="4689136" cy="458788"/>
          </a:xfrm>
          <a:prstGeom prst="rect">
            <a:avLst/>
          </a:prstGeom>
        </p:spPr>
        <p:txBody>
          <a:bodyPr vert="horz" lIns="91440" tIns="45720" rIns="91440" bIns="45720" rtlCol="0"/>
          <a:lstStyle>
            <a:defPPr>
              <a:defRPr lang="en-US"/>
            </a:defPPr>
            <a:lvl1pPr marL="0" algn="l" defTabSz="914400" rtl="0" eaLnBrk="1" latinLnBrk="0" hangingPunct="1">
              <a:defRPr sz="1400" b="1"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t>ICARE: Infection Control Advocate and Resident Education</a:t>
            </a:r>
            <a:endParaRPr lang="en-US" dirty="0"/>
          </a:p>
        </p:txBody>
      </p:sp>
      <p:sp>
        <p:nvSpPr>
          <p:cNvPr id="15" name="Slide Number Placeholder 14"/>
          <p:cNvSpPr>
            <a:spLocks noGrp="1"/>
          </p:cNvSpPr>
          <p:nvPr>
            <p:ph type="sldNum" sz="quarter" idx="12"/>
          </p:nvPr>
        </p:nvSpPr>
        <p:spPr/>
        <p:txBody>
          <a:bodyPr/>
          <a:lstStyle/>
          <a:p>
            <a:fld id="{871B2431-D351-4C6E-A3CF-9DFAC0E3E050}" type="slidenum">
              <a:rPr lang="cs-CZ" smtClean="0"/>
              <a:pPr/>
              <a:t>15</a:t>
            </a:fld>
            <a:endParaRPr lang="cs-CZ"/>
          </a:p>
        </p:txBody>
      </p:sp>
    </p:spTree>
    <p:extLst>
      <p:ext uri="{BB962C8B-B14F-4D97-AF65-F5344CB8AC3E}">
        <p14:creationId xmlns:p14="http://schemas.microsoft.com/office/powerpoint/2010/main" val="319331142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pPr lvl="0"/>
            <a:r>
              <a:rPr lang="en-US" dirty="0"/>
              <a:t>Script:</a:t>
            </a:r>
          </a:p>
          <a:p>
            <a:pPr lvl="1"/>
            <a:r>
              <a:rPr lang="en-US" dirty="0"/>
              <a:t>Now that we covered this lesson on preventing infections in nursing homes and saw what happened to Ms. Johnson, let’s talk a little bit about what we learned. (read selected discussion points)</a:t>
            </a:r>
          </a:p>
          <a:p>
            <a:pPr lvl="0"/>
            <a:endParaRPr lang="en-US" dirty="0"/>
          </a:p>
          <a:p>
            <a:pPr lvl="0"/>
            <a:r>
              <a:rPr lang="en-US" dirty="0"/>
              <a:t>Ombudsman Notes:</a:t>
            </a:r>
          </a:p>
          <a:p>
            <a:pPr lvl="1"/>
            <a:r>
              <a:rPr lang="en-US" dirty="0"/>
              <a:t>Discussion &amp; Advocacy Points: </a:t>
            </a:r>
          </a:p>
          <a:p>
            <a:pPr lvl="1"/>
            <a:r>
              <a:rPr lang="en-US" dirty="0"/>
              <a:t>After watching this lesson or having residents/family members watch the lesson, consider the questions below to reinforce learning and promote discussion. Feel free to edit this slide to use one or more questions:</a:t>
            </a:r>
          </a:p>
          <a:p>
            <a:pPr lvl="1"/>
            <a:r>
              <a:rPr lang="en-US" dirty="0"/>
              <a:t>When thinking about the three factors needed to have the spread of germs in a nursing home (the germ, the person, and the environment), which is hardest to control in preventing germ spread and infections? Why? Which is the easiest and why? </a:t>
            </a:r>
          </a:p>
          <a:p>
            <a:pPr lvl="3"/>
            <a:r>
              <a:rPr lang="en-US" dirty="0"/>
              <a:t>The purpose of this question is to reinforce the learning regarding the three factors: are they able to describe the important aspects related to germ spread that were stated in the training? Help them learn by filling in any details.</a:t>
            </a:r>
            <a:endParaRPr lang="en-US" dirty="0">
              <a:ea typeface="Calibri"/>
              <a:cs typeface="Calibri"/>
            </a:endParaRPr>
          </a:p>
          <a:p>
            <a:pPr lvl="1"/>
            <a:r>
              <a:rPr lang="en-US" dirty="0"/>
              <a:t>What can you as a nursing home residents or family member do to work with your nursing homes to prevent infections? </a:t>
            </a:r>
          </a:p>
          <a:p>
            <a:pPr lvl="3"/>
            <a:r>
              <a:rPr lang="en-US" dirty="0"/>
              <a:t>The purpose of this question is to have learners think about the resolution of the scenario—how they could approach nursing home leadership and staff regarding what is being done and how they can help improve. Items can include being aware of infections as well as being aware of their own possible infections and treatment.</a:t>
            </a:r>
            <a:endParaRPr lang="en-US" dirty="0">
              <a:ea typeface="Calibri"/>
              <a:cs typeface="Calibri"/>
            </a:endParaRPr>
          </a:p>
          <a:p>
            <a:pPr lvl="1"/>
            <a:r>
              <a:rPr lang="en-US" dirty="0"/>
              <a:t>Do you think nursing home residents currently get good communication and choice at this nursing home? If not, what can be done to preserve this right? </a:t>
            </a:r>
          </a:p>
          <a:p>
            <a:pPr lvl="3"/>
            <a:r>
              <a:rPr lang="en-US" dirty="0"/>
              <a:t>The purpose of this question is to stimulate discussion and possible solutions for enhancing communication.</a:t>
            </a:r>
            <a:endParaRPr lang="en-US" dirty="0">
              <a:ea typeface="Calibri"/>
              <a:cs typeface="Calibri"/>
            </a:endParaRPr>
          </a:p>
        </p:txBody>
      </p:sp>
      <p:sp>
        <p:nvSpPr>
          <p:cNvPr id="7" name="Slide Image Placeholder 6"/>
          <p:cNvSpPr>
            <a:spLocks noGrp="1" noRot="1" noChangeAspect="1"/>
          </p:cNvSpPr>
          <p:nvPr>
            <p:ph type="sldImg"/>
          </p:nvPr>
        </p:nvSpPr>
        <p:spPr>
          <a:xfrm>
            <a:off x="1147763" y="685800"/>
            <a:ext cx="4256087" cy="2393950"/>
          </a:xfrm>
        </p:spPr>
      </p:sp>
      <p:sp>
        <p:nvSpPr>
          <p:cNvPr id="8" name="Footer Placeholder 5">
            <a:extLst>
              <a:ext uri="{FF2B5EF4-FFF2-40B4-BE49-F238E27FC236}">
                <a16:creationId xmlns:a16="http://schemas.microsoft.com/office/drawing/2014/main" id="{9985FD0A-A923-59A3-E3B7-5D06516C3EE6}"/>
              </a:ext>
            </a:extLst>
          </p:cNvPr>
          <p:cNvSpPr txBox="1">
            <a:spLocks/>
          </p:cNvSpPr>
          <p:nvPr/>
        </p:nvSpPr>
        <p:spPr>
          <a:xfrm>
            <a:off x="162837" y="8631238"/>
            <a:ext cx="5674291" cy="333289"/>
          </a:xfrm>
          <a:prstGeom prst="rect">
            <a:avLst/>
          </a:prstGeom>
        </p:spPr>
        <p:txBody>
          <a:bodyPr vert="horz" lIns="91440" tIns="45720" rIns="91440" bIns="45720" rtlCol="0" anchor="b"/>
          <a:lstStyle>
            <a:defPPr>
              <a:defRPr lang="en-US"/>
            </a:defPPr>
            <a:lvl1pPr marL="0" algn="l" defTabSz="914400" rtl="0" eaLnBrk="1" latinLnBrk="0" hangingPunct="1">
              <a:defRPr sz="1200" b="1"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cs-CZ"/>
              <a:t>https://www.unthsc.edu/center-for-geriatrics/education-programs/icare/</a:t>
            </a:r>
            <a:endParaRPr lang="en-US" dirty="0"/>
          </a:p>
        </p:txBody>
      </p:sp>
      <p:sp>
        <p:nvSpPr>
          <p:cNvPr id="9" name="Header Placeholder 1"/>
          <p:cNvSpPr txBox="1">
            <a:spLocks/>
          </p:cNvSpPr>
          <p:nvPr/>
        </p:nvSpPr>
        <p:spPr>
          <a:xfrm>
            <a:off x="1147992" y="52214"/>
            <a:ext cx="4689136" cy="458788"/>
          </a:xfrm>
          <a:prstGeom prst="rect">
            <a:avLst/>
          </a:prstGeom>
        </p:spPr>
        <p:txBody>
          <a:bodyPr vert="horz" lIns="91440" tIns="45720" rIns="91440" bIns="45720" rtlCol="0"/>
          <a:lstStyle>
            <a:defPPr>
              <a:defRPr lang="en-US"/>
            </a:defPPr>
            <a:lvl1pPr marL="0" algn="l" defTabSz="914400" rtl="0" eaLnBrk="1" latinLnBrk="0" hangingPunct="1">
              <a:defRPr sz="1400" b="1"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t>ICARE: Infection Control Advocate and Resident Education</a:t>
            </a:r>
            <a:endParaRPr lang="en-US" dirty="0"/>
          </a:p>
        </p:txBody>
      </p:sp>
      <p:sp>
        <p:nvSpPr>
          <p:cNvPr id="12" name="Slide Number Placeholder 11"/>
          <p:cNvSpPr>
            <a:spLocks noGrp="1"/>
          </p:cNvSpPr>
          <p:nvPr>
            <p:ph type="sldNum" sz="quarter" idx="13"/>
          </p:nvPr>
        </p:nvSpPr>
        <p:spPr/>
        <p:txBody>
          <a:bodyPr/>
          <a:lstStyle/>
          <a:p>
            <a:fld id="{871B2431-D351-4C6E-A3CF-9DFAC0E3E050}" type="slidenum">
              <a:rPr lang="cs-CZ" smtClean="0"/>
              <a:pPr/>
              <a:t>16</a:t>
            </a:fld>
            <a:endParaRPr lang="cs-CZ"/>
          </a:p>
        </p:txBody>
      </p:sp>
    </p:spTree>
    <p:extLst>
      <p:ext uri="{BB962C8B-B14F-4D97-AF65-F5344CB8AC3E}">
        <p14:creationId xmlns:p14="http://schemas.microsoft.com/office/powerpoint/2010/main" val="299241984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pPr lvl="0"/>
            <a:r>
              <a:rPr lang="en-US" dirty="0"/>
              <a:t>Script:</a:t>
            </a:r>
          </a:p>
          <a:p>
            <a:pPr lvl="1"/>
            <a:r>
              <a:rPr lang="en-US" dirty="0"/>
              <a:t>So what are the next steps you can take to receive the highest quality of care and preserve your rights? </a:t>
            </a:r>
          </a:p>
          <a:p>
            <a:endParaRPr lang="en-US" dirty="0"/>
          </a:p>
          <a:p>
            <a:pPr lvl="0"/>
            <a:r>
              <a:rPr lang="en-US" dirty="0"/>
              <a:t>Ombudsman Notes:</a:t>
            </a:r>
          </a:p>
          <a:p>
            <a:pPr lvl="1"/>
            <a:r>
              <a:rPr lang="en-US" dirty="0"/>
              <a:t>After the discussion be sure to emphasize at least one next step residents and family members can take receive high quality care and preserve their rights. How can you assist and provide follow-up for this step? </a:t>
            </a:r>
          </a:p>
          <a:p>
            <a:pPr lvl="1"/>
            <a:endParaRPr lang="en-US" dirty="0"/>
          </a:p>
          <a:p>
            <a:pPr lvl="1"/>
            <a:r>
              <a:rPr lang="en-US" dirty="0"/>
              <a:t>Recall that in the ICARE program, participants move in small, realistic steps:</a:t>
            </a:r>
          </a:p>
          <a:p>
            <a:pPr lvl="2"/>
            <a:r>
              <a:rPr lang="en-US" dirty="0"/>
              <a:t>1) Education (defining and understanding infection prevention and quality care)  </a:t>
            </a:r>
          </a:p>
          <a:p>
            <a:pPr lvl="2"/>
            <a:r>
              <a:rPr lang="en-US" dirty="0"/>
              <a:t>2) Engagement (begin incorporating direct interaction with nursing home leadership and staff on infection prevention quality measures)  </a:t>
            </a:r>
            <a:endParaRPr lang="en-US" dirty="0">
              <a:ea typeface="Calibri"/>
              <a:cs typeface="Calibri"/>
            </a:endParaRPr>
          </a:p>
          <a:p>
            <a:pPr lvl="2"/>
            <a:r>
              <a:rPr lang="en-US" dirty="0"/>
              <a:t>3) Empowerment (motivate and support participants to take an active role in improving quality care through infection prevention-related quality improvement projects or other quality care initiatives)</a:t>
            </a:r>
            <a:endParaRPr lang="en-US" dirty="0">
              <a:ea typeface="Calibri"/>
              <a:cs typeface="Calibri"/>
            </a:endParaRPr>
          </a:p>
          <a:p>
            <a:pPr lvl="1" indent="0">
              <a:buFontTx/>
              <a:buNone/>
            </a:pPr>
            <a:endParaRPr lang="en-US" dirty="0">
              <a:ea typeface="Calibri"/>
              <a:cs typeface="Calibri"/>
            </a:endParaRPr>
          </a:p>
          <a:p>
            <a:pPr lvl="1"/>
            <a:r>
              <a:rPr lang="en-US" dirty="0"/>
              <a:t>Feel free to edit this slide to use one or more advocacy steps. It is very important to stress the role of the QAA (or the name of the committee commonly used in your state) as most residents and family members are unaware of this committee. Advocacy next steps may include:</a:t>
            </a:r>
          </a:p>
          <a:p>
            <a:pPr lvl="2"/>
            <a:r>
              <a:rPr lang="en-US" dirty="0"/>
              <a:t>Provide clarification regarding when a resident can refuse treatment, care, or services and what that means for the resident. A resident’s refusal cannot put anyone else in the facility at risk.</a:t>
            </a:r>
            <a:endParaRPr lang="en-US" dirty="0">
              <a:ea typeface="Calibri"/>
              <a:cs typeface="Calibri"/>
            </a:endParaRPr>
          </a:p>
          <a:p>
            <a:pPr lvl="2"/>
            <a:r>
              <a:rPr lang="en-US" dirty="0"/>
              <a:t>Ask the facility if they have conducted any infection prevention and control assessments using the CDC ICAR tool (see references and resources below). Promote the use or creation of resident and/or family councils to review the results and ask how residents and advocates, such as family members, can contribute to the monitoring of these measures.  </a:t>
            </a:r>
          </a:p>
          <a:p>
            <a:pPr lvl="2"/>
            <a:r>
              <a:rPr lang="en-US" dirty="0"/>
              <a:t>Suggest forming a resident or family council if it is not currently in place and having a member of the quality assurance and assessment committee (QAA committee) discuss any infection-related outcomes in the facility.  </a:t>
            </a:r>
            <a:endParaRPr lang="en-US" dirty="0">
              <a:ea typeface="Calibri"/>
              <a:cs typeface="Calibri"/>
            </a:endParaRPr>
          </a:p>
          <a:p>
            <a:pPr lvl="2"/>
            <a:r>
              <a:rPr lang="en-US" dirty="0"/>
              <a:t>Provide residents and their advocates' information on how they can find out about common infections in their facility.  </a:t>
            </a:r>
            <a:endParaRPr lang="en-US" dirty="0">
              <a:ea typeface="Calibri"/>
              <a:cs typeface="Calibri"/>
            </a:endParaRPr>
          </a:p>
          <a:p>
            <a:pPr lvl="2"/>
            <a:r>
              <a:rPr lang="en-US" dirty="0"/>
              <a:t>Promote care planning and how it can prevent infections, clarifying when a treatment, care, or service can be refused by a resident.</a:t>
            </a:r>
          </a:p>
          <a:p>
            <a:pPr lvl="2"/>
            <a:endParaRPr lang="en-US" dirty="0">
              <a:ea typeface="Calibri"/>
              <a:cs typeface="Calibri"/>
            </a:endParaRPr>
          </a:p>
          <a:p>
            <a:pPr lvl="1"/>
            <a:endParaRPr lang="en-US" dirty="0">
              <a:ea typeface="Calibri"/>
              <a:cs typeface="Calibri"/>
            </a:endParaRPr>
          </a:p>
          <a:p>
            <a:pPr lvl="1"/>
            <a:endParaRPr lang="en-US" dirty="0"/>
          </a:p>
        </p:txBody>
      </p:sp>
      <p:sp>
        <p:nvSpPr>
          <p:cNvPr id="7" name="Slide Image Placeholder 6"/>
          <p:cNvSpPr>
            <a:spLocks noGrp="1" noRot="1" noChangeAspect="1"/>
          </p:cNvSpPr>
          <p:nvPr>
            <p:ph type="sldImg"/>
          </p:nvPr>
        </p:nvSpPr>
        <p:spPr>
          <a:xfrm>
            <a:off x="1147763" y="685800"/>
            <a:ext cx="4256087" cy="2393950"/>
          </a:xfrm>
        </p:spPr>
      </p:sp>
      <p:sp>
        <p:nvSpPr>
          <p:cNvPr id="8" name="Footer Placeholder 5">
            <a:extLst>
              <a:ext uri="{FF2B5EF4-FFF2-40B4-BE49-F238E27FC236}">
                <a16:creationId xmlns:a16="http://schemas.microsoft.com/office/drawing/2014/main" id="{9985FD0A-A923-59A3-E3B7-5D06516C3EE6}"/>
              </a:ext>
            </a:extLst>
          </p:cNvPr>
          <p:cNvSpPr txBox="1">
            <a:spLocks/>
          </p:cNvSpPr>
          <p:nvPr/>
        </p:nvSpPr>
        <p:spPr>
          <a:xfrm>
            <a:off x="162837" y="8631238"/>
            <a:ext cx="5674291" cy="333289"/>
          </a:xfrm>
          <a:prstGeom prst="rect">
            <a:avLst/>
          </a:prstGeom>
        </p:spPr>
        <p:txBody>
          <a:bodyPr vert="horz" lIns="91440" tIns="45720" rIns="91440" bIns="45720" rtlCol="0" anchor="b"/>
          <a:lstStyle>
            <a:defPPr>
              <a:defRPr lang="en-US"/>
            </a:defPPr>
            <a:lvl1pPr marL="0" algn="l" defTabSz="914400" rtl="0" eaLnBrk="1" latinLnBrk="0" hangingPunct="1">
              <a:defRPr sz="1200" b="1"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cs-CZ"/>
              <a:t>https://www.unthsc.edu/center-for-geriatrics/education-programs/icare/</a:t>
            </a:r>
            <a:endParaRPr lang="en-US" dirty="0"/>
          </a:p>
        </p:txBody>
      </p:sp>
      <p:sp>
        <p:nvSpPr>
          <p:cNvPr id="9" name="Header Placeholder 1"/>
          <p:cNvSpPr txBox="1">
            <a:spLocks/>
          </p:cNvSpPr>
          <p:nvPr/>
        </p:nvSpPr>
        <p:spPr>
          <a:xfrm>
            <a:off x="1147992" y="52214"/>
            <a:ext cx="4689136" cy="458788"/>
          </a:xfrm>
          <a:prstGeom prst="rect">
            <a:avLst/>
          </a:prstGeom>
        </p:spPr>
        <p:txBody>
          <a:bodyPr vert="horz" lIns="91440" tIns="45720" rIns="91440" bIns="45720" rtlCol="0"/>
          <a:lstStyle>
            <a:defPPr>
              <a:defRPr lang="en-US"/>
            </a:defPPr>
            <a:lvl1pPr marL="0" algn="l" defTabSz="914400" rtl="0" eaLnBrk="1" latinLnBrk="0" hangingPunct="1">
              <a:defRPr sz="1400" b="1"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t>ICARE: Infection Control Advocate and Resident Education</a:t>
            </a:r>
            <a:endParaRPr lang="en-US" dirty="0"/>
          </a:p>
        </p:txBody>
      </p:sp>
      <p:sp>
        <p:nvSpPr>
          <p:cNvPr id="12" name="Slide Number Placeholder 11"/>
          <p:cNvSpPr>
            <a:spLocks noGrp="1"/>
          </p:cNvSpPr>
          <p:nvPr>
            <p:ph type="sldNum" sz="quarter" idx="13"/>
          </p:nvPr>
        </p:nvSpPr>
        <p:spPr/>
        <p:txBody>
          <a:bodyPr/>
          <a:lstStyle/>
          <a:p>
            <a:fld id="{871B2431-D351-4C6E-A3CF-9DFAC0E3E050}" type="slidenum">
              <a:rPr lang="cs-CZ" smtClean="0"/>
              <a:pPr/>
              <a:t>17</a:t>
            </a:fld>
            <a:endParaRPr lang="cs-CZ"/>
          </a:p>
        </p:txBody>
      </p:sp>
    </p:spTree>
    <p:extLst>
      <p:ext uri="{BB962C8B-B14F-4D97-AF65-F5344CB8AC3E}">
        <p14:creationId xmlns:p14="http://schemas.microsoft.com/office/powerpoint/2010/main" val="236249930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Notes Placeholder 4"/>
          <p:cNvSpPr>
            <a:spLocks noGrp="1"/>
          </p:cNvSpPr>
          <p:nvPr>
            <p:ph type="body" sz="quarter" idx="3"/>
          </p:nvPr>
        </p:nvSpPr>
        <p:spPr/>
        <p:txBody>
          <a:bodyPr/>
          <a:lstStyle/>
          <a:p>
            <a:pPr lvl="0"/>
            <a:r>
              <a:rPr lang="en-US" dirty="0"/>
              <a:t>Script:</a:t>
            </a:r>
          </a:p>
          <a:p>
            <a:pPr lvl="1"/>
            <a:r>
              <a:rPr lang="en-US" dirty="0"/>
              <a:t>Thank you watching this lesson, please see the ICARE website for additional lessons, information, and support. </a:t>
            </a:r>
          </a:p>
          <a:p>
            <a:pPr lvl="0"/>
            <a:endParaRPr lang="en-US" dirty="0"/>
          </a:p>
          <a:p>
            <a:pPr lvl="0"/>
            <a:endParaRPr lang="en-US" dirty="0"/>
          </a:p>
          <a:p>
            <a:pPr lvl="0"/>
            <a:r>
              <a:rPr lang="en-US" dirty="0"/>
              <a:t>References &amp; Resources:</a:t>
            </a:r>
          </a:p>
          <a:p>
            <a:pPr marL="457200" lvl="1" indent="-171450">
              <a:buFont typeface="Arial" panose="020B0604020202020204" pitchFamily="34" charset="0"/>
              <a:buChar char="•"/>
            </a:pPr>
            <a:r>
              <a:rPr lang="en-US" b="0" dirty="0"/>
              <a:t>CDC Nursing Home Infection </a:t>
            </a:r>
            <a:r>
              <a:rPr lang="en-US" b="0" dirty="0" err="1"/>
              <a:t>Preventionist</a:t>
            </a:r>
            <a:r>
              <a:rPr lang="en-US" b="0" dirty="0"/>
              <a:t> Training Course: Module 1: Infection Prevention &amp; Control Program. https://www.cdc.gov/longtermcare/training.html</a:t>
            </a:r>
          </a:p>
          <a:p>
            <a:pPr marL="457200" lvl="1" indent="-171450">
              <a:buFont typeface="Arial" panose="020B0604020202020204" pitchFamily="34" charset="0"/>
              <a:buChar char="•"/>
            </a:pPr>
            <a:r>
              <a:rPr lang="en-US" b="0" dirty="0"/>
              <a:t>CDC Nursing Home Infection </a:t>
            </a:r>
            <a:r>
              <a:rPr lang="en-US" b="0" dirty="0" err="1"/>
              <a:t>Preventionist</a:t>
            </a:r>
            <a:r>
              <a:rPr lang="en-US" b="0" dirty="0"/>
              <a:t> Training Course: Module 2: The Infection </a:t>
            </a:r>
            <a:r>
              <a:rPr lang="en-US" b="0" dirty="0" err="1"/>
              <a:t>Preventionist</a:t>
            </a:r>
            <a:r>
              <a:rPr lang="en-US" b="0" dirty="0"/>
              <a:t>. https://www.cdc.gov/longtermcare/training.html</a:t>
            </a:r>
          </a:p>
          <a:p>
            <a:pPr marL="457200" lvl="1" indent="-171450">
              <a:buFont typeface="Arial" panose="020B0604020202020204" pitchFamily="34" charset="0"/>
              <a:buChar char="•"/>
            </a:pPr>
            <a:r>
              <a:rPr lang="en-US" b="0" dirty="0"/>
              <a:t>CMS State Operations Manal, Appendix PP- Guidance to Surveyors for Long-term Care Facilities. Rev. 11-22-17. </a:t>
            </a:r>
            <a:r>
              <a:rPr lang="en-US" b="0" dirty="0">
                <a:hlinkClick r:id="rId3"/>
              </a:rPr>
              <a:t>https://www.cms.gov/medicare/provider-enrollment-and-certification/guidanceforlawsandregulations/downloads/appendix-pp-state-operations-manual.pdf</a:t>
            </a:r>
            <a:endParaRPr lang="en-US" b="0" dirty="0"/>
          </a:p>
          <a:p>
            <a:pPr marL="457200" lvl="1" indent="-171450">
              <a:buFont typeface="Arial" panose="020B0604020202020204" pitchFamily="34" charset="0"/>
              <a:buChar char="•"/>
            </a:pPr>
            <a:r>
              <a:rPr lang="en-US" b="0" dirty="0"/>
              <a:t>CMS List of Revised F Tags. Revised 6-21-22. https://www.cms.gov/Medicare/Provider-Enrollment-and-Certification/GuidanceforLawsAndRegulations/Downloads/List-of-Revised-FTags.pdf  </a:t>
            </a:r>
          </a:p>
          <a:p>
            <a:pPr marL="457200" lvl="1" indent="-171450">
              <a:buFont typeface="Arial" panose="020B0604020202020204" pitchFamily="34" charset="0"/>
              <a:buChar char="•"/>
            </a:pPr>
            <a:r>
              <a:rPr lang="en-US" b="0" dirty="0"/>
              <a:t>CDC ICAR tool </a:t>
            </a:r>
            <a:r>
              <a:rPr lang="en-US" b="0" dirty="0">
                <a:hlinkClick r:id="rId4"/>
              </a:rPr>
              <a:t>https://www.cdc.gov/infectioncontrol/pdf/icar/ltcf.pdf</a:t>
            </a:r>
            <a:r>
              <a:rPr lang="en-US" b="0" dirty="0"/>
              <a:t> </a:t>
            </a:r>
          </a:p>
          <a:p>
            <a:pPr marL="457200" lvl="1" indent="-171450">
              <a:buFont typeface="Arial" panose="020B0604020202020204" pitchFamily="34" charset="0"/>
              <a:buChar char="•"/>
            </a:pPr>
            <a:r>
              <a:rPr lang="en-US" b="0" dirty="0"/>
              <a:t>CDC Standard and transmission-based precautions: </a:t>
            </a:r>
            <a:r>
              <a:rPr lang="en-US" b="0" dirty="0">
                <a:hlinkClick r:id="rId5"/>
              </a:rPr>
              <a:t>https://www.cdc.gov/infectioncontrol/basics/index.html</a:t>
            </a:r>
            <a:r>
              <a:rPr lang="en-US" b="0" dirty="0"/>
              <a:t> </a:t>
            </a:r>
          </a:p>
          <a:p>
            <a:pPr marL="457200" lvl="1" indent="-171450">
              <a:buFont typeface="Arial" panose="020B0604020202020204" pitchFamily="34" charset="0"/>
              <a:buChar char="•"/>
            </a:pPr>
            <a:r>
              <a:rPr lang="en-US" b="0" dirty="0"/>
              <a:t>CDC Enhanced-barrier Precautions: </a:t>
            </a:r>
            <a:r>
              <a:rPr lang="en-US" b="0" dirty="0">
                <a:hlinkClick r:id="rId6"/>
              </a:rPr>
              <a:t>https://www.cdc.gov/hai/containment/faqs.html#Definition</a:t>
            </a:r>
            <a:r>
              <a:rPr lang="en-US" b="0" dirty="0"/>
              <a:t> </a:t>
            </a:r>
          </a:p>
          <a:p>
            <a:pPr marL="285750" lvl="1" indent="0">
              <a:buNone/>
            </a:pPr>
            <a:endParaRPr lang="en-US" dirty="0"/>
          </a:p>
        </p:txBody>
      </p:sp>
      <p:sp>
        <p:nvSpPr>
          <p:cNvPr id="10" name="Slide Image Placeholder 9"/>
          <p:cNvSpPr>
            <a:spLocks noGrp="1" noRot="1" noChangeAspect="1"/>
          </p:cNvSpPr>
          <p:nvPr>
            <p:ph type="sldImg"/>
          </p:nvPr>
        </p:nvSpPr>
        <p:spPr>
          <a:xfrm>
            <a:off x="1147763" y="685800"/>
            <a:ext cx="4256087" cy="2393950"/>
          </a:xfrm>
        </p:spPr>
      </p:sp>
      <p:sp>
        <p:nvSpPr>
          <p:cNvPr id="11" name="Footer Placeholder 5">
            <a:extLst>
              <a:ext uri="{FF2B5EF4-FFF2-40B4-BE49-F238E27FC236}">
                <a16:creationId xmlns:a16="http://schemas.microsoft.com/office/drawing/2014/main" id="{9985FD0A-A923-59A3-E3B7-5D06516C3EE6}"/>
              </a:ext>
            </a:extLst>
          </p:cNvPr>
          <p:cNvSpPr txBox="1">
            <a:spLocks/>
          </p:cNvSpPr>
          <p:nvPr/>
        </p:nvSpPr>
        <p:spPr>
          <a:xfrm>
            <a:off x="162837" y="8631238"/>
            <a:ext cx="5674291" cy="333289"/>
          </a:xfrm>
          <a:prstGeom prst="rect">
            <a:avLst/>
          </a:prstGeom>
        </p:spPr>
        <p:txBody>
          <a:bodyPr vert="horz" lIns="91440" tIns="45720" rIns="91440" bIns="45720" rtlCol="0" anchor="b"/>
          <a:lstStyle>
            <a:defPPr>
              <a:defRPr lang="en-US"/>
            </a:defPPr>
            <a:lvl1pPr marL="0" algn="l" defTabSz="914400" rtl="0" eaLnBrk="1" latinLnBrk="0" hangingPunct="1">
              <a:defRPr sz="1200" b="1"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cs-CZ"/>
              <a:t>https://www.unthsc.edu/center-for-geriatrics/education-programs/icare/</a:t>
            </a:r>
            <a:endParaRPr lang="en-US" dirty="0"/>
          </a:p>
        </p:txBody>
      </p:sp>
      <p:sp>
        <p:nvSpPr>
          <p:cNvPr id="12" name="Header Placeholder 1"/>
          <p:cNvSpPr txBox="1">
            <a:spLocks/>
          </p:cNvSpPr>
          <p:nvPr/>
        </p:nvSpPr>
        <p:spPr>
          <a:xfrm>
            <a:off x="1147992" y="52214"/>
            <a:ext cx="4689136" cy="458788"/>
          </a:xfrm>
          <a:prstGeom prst="rect">
            <a:avLst/>
          </a:prstGeom>
        </p:spPr>
        <p:txBody>
          <a:bodyPr vert="horz" lIns="91440" tIns="45720" rIns="91440" bIns="45720" rtlCol="0"/>
          <a:lstStyle>
            <a:defPPr>
              <a:defRPr lang="en-US"/>
            </a:defPPr>
            <a:lvl1pPr marL="0" algn="l" defTabSz="914400" rtl="0" eaLnBrk="1" latinLnBrk="0" hangingPunct="1">
              <a:defRPr sz="1400" b="1"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t>ICARE: Infection Control Advocate and Resident Education</a:t>
            </a:r>
            <a:endParaRPr lang="en-US" dirty="0"/>
          </a:p>
        </p:txBody>
      </p:sp>
      <p:sp>
        <p:nvSpPr>
          <p:cNvPr id="15" name="Slide Number Placeholder 14"/>
          <p:cNvSpPr>
            <a:spLocks noGrp="1"/>
          </p:cNvSpPr>
          <p:nvPr>
            <p:ph type="sldNum" sz="quarter" idx="12"/>
          </p:nvPr>
        </p:nvSpPr>
        <p:spPr/>
        <p:txBody>
          <a:bodyPr/>
          <a:lstStyle/>
          <a:p>
            <a:fld id="{871B2431-D351-4C6E-A3CF-9DFAC0E3E050}" type="slidenum">
              <a:rPr lang="cs-CZ" smtClean="0"/>
              <a:pPr/>
              <a:t>18</a:t>
            </a:fld>
            <a:endParaRPr lang="cs-CZ"/>
          </a:p>
        </p:txBody>
      </p:sp>
    </p:spTree>
    <p:extLst>
      <p:ext uri="{BB962C8B-B14F-4D97-AF65-F5344CB8AC3E}">
        <p14:creationId xmlns:p14="http://schemas.microsoft.com/office/powerpoint/2010/main" val="412080305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r>
              <a:rPr lang="en-US" dirty="0"/>
              <a:t>Script:</a:t>
            </a:r>
          </a:p>
          <a:p>
            <a:pPr lvl="1"/>
            <a:r>
              <a:rPr lang="en-US" dirty="0"/>
              <a:t>In this lesson, we will cover preventing infections in nursing home communities. </a:t>
            </a:r>
          </a:p>
          <a:p>
            <a:endParaRPr lang="en-US" dirty="0"/>
          </a:p>
          <a:p>
            <a:pPr lvl="0"/>
            <a:r>
              <a:rPr lang="en-US" dirty="0"/>
              <a:t>Ombudsman Notes:</a:t>
            </a:r>
          </a:p>
          <a:p>
            <a:pPr lvl="1"/>
            <a:r>
              <a:rPr lang="en-US" dirty="0"/>
              <a:t>Lesson Main Messages:</a:t>
            </a:r>
          </a:p>
          <a:p>
            <a:pPr lvl="2"/>
            <a:r>
              <a:rPr lang="en-US" dirty="0"/>
              <a:t>Preventing the spread of germs that cause infections in nursing homes includes considering not only the germ, but also people (those infected with the germ and who can get infected), and the environment where they all live. You need all three for germs to spread. </a:t>
            </a:r>
          </a:p>
          <a:p>
            <a:pPr lvl="2"/>
            <a:r>
              <a:rPr lang="en-US" dirty="0"/>
              <a:t>Germs and infections will occur at nursing homes. Monitoring germs and the things in place to prevent their spread is important to prevent ongoing spread from happening. </a:t>
            </a:r>
          </a:p>
          <a:p>
            <a:pPr lvl="2"/>
            <a:r>
              <a:rPr lang="en-US" dirty="0"/>
              <a:t>Ongoing education and training of nursing home staff, residents, and families on infections is also key to preventing the spread of germs.</a:t>
            </a:r>
          </a:p>
          <a:p>
            <a:pPr lvl="1"/>
            <a:endParaRPr lang="en-US" dirty="0"/>
          </a:p>
          <a:p>
            <a:pPr lvl="0"/>
            <a:r>
              <a:rPr lang="en-US" dirty="0"/>
              <a:t>Lesson Materials:</a:t>
            </a:r>
          </a:p>
          <a:p>
            <a:pPr lvl="2"/>
            <a:r>
              <a:rPr lang="en-US" dirty="0"/>
              <a:t>Link to video (if you will be using the recorded infection prevention and control content and only leading the Discussion and Advocacy: Next Steps sections)</a:t>
            </a:r>
          </a:p>
          <a:p>
            <a:pPr lvl="2"/>
            <a:r>
              <a:rPr lang="en-US" dirty="0"/>
              <a:t>Handout- Nursing Homes: Preventing the Spread of Germs</a:t>
            </a:r>
          </a:p>
          <a:p>
            <a:pPr lvl="2"/>
            <a:r>
              <a:rPr lang="en-US" dirty="0"/>
              <a:t>Handout- Preserve my Rights, Prevent Infections!</a:t>
            </a:r>
          </a:p>
          <a:p>
            <a:pPr lvl="2"/>
            <a:r>
              <a:rPr lang="en-US" dirty="0"/>
              <a:t>Additional handouts can include: </a:t>
            </a:r>
          </a:p>
          <a:p>
            <a:pPr lvl="3"/>
            <a:r>
              <a:rPr lang="en-US" dirty="0"/>
              <a:t>Infection Prevention and Control: Rules &amp; Regulations</a:t>
            </a:r>
          </a:p>
          <a:p>
            <a:pPr lvl="3"/>
            <a:r>
              <a:rPr lang="en-US" dirty="0"/>
              <a:t>Resident Care &amp; Rights and Key Nursing Home Positions (note there are a total of four of these handouts for each key type of position: Administration, Medical Services, Nursing Services, and General Care Services</a:t>
            </a:r>
          </a:p>
          <a:p>
            <a:pPr lvl="1"/>
            <a:endParaRPr lang="en-US" dirty="0"/>
          </a:p>
          <a:p>
            <a:pPr lvl="2"/>
            <a:r>
              <a:rPr lang="en-US" dirty="0"/>
              <a:t>Total Teach Time: ~30 minutes</a:t>
            </a:r>
          </a:p>
          <a:p>
            <a:pPr lvl="2"/>
            <a:r>
              <a:rPr lang="en-US" dirty="0"/>
              <a:t>Lesson video run time: 12 minutes</a:t>
            </a:r>
          </a:p>
          <a:p>
            <a:pPr lvl="2"/>
            <a:r>
              <a:rPr lang="en-US" dirty="0"/>
              <a:t>Discussion &amp; Advocacy: ~5-10 minutes</a:t>
            </a:r>
          </a:p>
          <a:p>
            <a:pPr lvl="2"/>
            <a:r>
              <a:rPr lang="en-US" dirty="0"/>
              <a:t>Post Lesson Survey: 5 minutes (Survey Link: https://unthsc.qualtrics.com/jfe/form/SV_0GPMUr0cEq2BBAy)</a:t>
            </a:r>
          </a:p>
        </p:txBody>
      </p:sp>
      <p:sp>
        <p:nvSpPr>
          <p:cNvPr id="7" name="Slide Image Placeholder 6"/>
          <p:cNvSpPr>
            <a:spLocks noGrp="1" noRot="1" noChangeAspect="1"/>
          </p:cNvSpPr>
          <p:nvPr>
            <p:ph type="sldImg"/>
          </p:nvPr>
        </p:nvSpPr>
        <p:spPr>
          <a:xfrm>
            <a:off x="1147763" y="685800"/>
            <a:ext cx="4256087" cy="2393950"/>
          </a:xfrm>
        </p:spPr>
      </p:sp>
      <p:sp>
        <p:nvSpPr>
          <p:cNvPr id="11" name="Footer Placeholder 5">
            <a:extLst>
              <a:ext uri="{FF2B5EF4-FFF2-40B4-BE49-F238E27FC236}">
                <a16:creationId xmlns:a16="http://schemas.microsoft.com/office/drawing/2014/main" id="{9985FD0A-A923-59A3-E3B7-5D06516C3EE6}"/>
              </a:ext>
            </a:extLst>
          </p:cNvPr>
          <p:cNvSpPr>
            <a:spLocks noGrp="1"/>
          </p:cNvSpPr>
          <p:nvPr>
            <p:ph type="ftr" sz="quarter" idx="4"/>
          </p:nvPr>
        </p:nvSpPr>
        <p:spPr>
          <a:xfrm>
            <a:off x="162837" y="8631238"/>
            <a:ext cx="5674291" cy="333289"/>
          </a:xfrm>
          <a:prstGeom prst="rect">
            <a:avLst/>
          </a:prstGeom>
        </p:spPr>
        <p:txBody>
          <a:bodyPr vert="horz" lIns="91440" tIns="45720" rIns="91440" bIns="45720" rtlCol="0" anchor="b"/>
          <a:lstStyle>
            <a:lvl1pPr algn="l">
              <a:defRPr sz="1200" b="1"/>
            </a:lvl1pPr>
          </a:lstStyle>
          <a:p>
            <a:r>
              <a:rPr lang="cs-CZ" dirty="0"/>
              <a:t>https://www.unthsc.edu/center-for-geriatrics/education-programs/icare/</a:t>
            </a:r>
            <a:endParaRPr lang="en-US" dirty="0"/>
          </a:p>
        </p:txBody>
      </p:sp>
      <p:sp>
        <p:nvSpPr>
          <p:cNvPr id="12" name="Header Placeholder 1"/>
          <p:cNvSpPr>
            <a:spLocks noGrp="1"/>
          </p:cNvSpPr>
          <p:nvPr>
            <p:ph type="hdr" sz="quarter"/>
          </p:nvPr>
        </p:nvSpPr>
        <p:spPr>
          <a:xfrm>
            <a:off x="1147992" y="52214"/>
            <a:ext cx="4689136" cy="458788"/>
          </a:xfrm>
          <a:prstGeom prst="rect">
            <a:avLst/>
          </a:prstGeom>
        </p:spPr>
        <p:txBody>
          <a:bodyPr vert="horz" lIns="91440" tIns="45720" rIns="91440" bIns="45720" rtlCol="0"/>
          <a:lstStyle>
            <a:lvl1pPr algn="l">
              <a:defRPr sz="1400" b="1"/>
            </a:lvl1pPr>
          </a:lstStyle>
          <a:p>
            <a:r>
              <a:rPr lang="en-US" dirty="0"/>
              <a:t>ICARE: Infection Control Advocate and Resident Education</a:t>
            </a:r>
          </a:p>
        </p:txBody>
      </p:sp>
      <p:sp>
        <p:nvSpPr>
          <p:cNvPr id="13" name="Slide Number Placeholder 12"/>
          <p:cNvSpPr>
            <a:spLocks noGrp="1"/>
          </p:cNvSpPr>
          <p:nvPr>
            <p:ph type="sldNum" sz="quarter" idx="10"/>
          </p:nvPr>
        </p:nvSpPr>
        <p:spPr/>
        <p:txBody>
          <a:bodyPr/>
          <a:lstStyle/>
          <a:p>
            <a:fld id="{871B2431-D351-4C6E-A3CF-9DFAC0E3E050}" type="slidenum">
              <a:rPr lang="cs-CZ" smtClean="0"/>
              <a:pPr/>
              <a:t>2</a:t>
            </a:fld>
            <a:endParaRPr lang="cs-CZ"/>
          </a:p>
        </p:txBody>
      </p:sp>
    </p:spTree>
    <p:extLst>
      <p:ext uri="{BB962C8B-B14F-4D97-AF65-F5344CB8AC3E}">
        <p14:creationId xmlns:p14="http://schemas.microsoft.com/office/powerpoint/2010/main" val="143874884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Notes Placeholder 4"/>
          <p:cNvSpPr>
            <a:spLocks noGrp="1"/>
          </p:cNvSpPr>
          <p:nvPr>
            <p:ph type="body" sz="quarter" idx="3"/>
          </p:nvPr>
        </p:nvSpPr>
        <p:spPr/>
        <p:txBody>
          <a:bodyPr/>
          <a:lstStyle/>
          <a:p>
            <a:pPr lvl="0"/>
            <a:r>
              <a:rPr lang="en-US" dirty="0"/>
              <a:t>Script:</a:t>
            </a:r>
          </a:p>
          <a:p>
            <a:pPr lvl="1"/>
            <a:r>
              <a:rPr lang="en-US" dirty="0"/>
              <a:t>(ADVANCE) we start off again on a sunny afternoon at the Springville Nursing home</a:t>
            </a:r>
          </a:p>
        </p:txBody>
      </p:sp>
      <p:sp>
        <p:nvSpPr>
          <p:cNvPr id="12" name="Footer Placeholder 5">
            <a:extLst>
              <a:ext uri="{FF2B5EF4-FFF2-40B4-BE49-F238E27FC236}">
                <a16:creationId xmlns:a16="http://schemas.microsoft.com/office/drawing/2014/main" id="{9985FD0A-A923-59A3-E3B7-5D06516C3EE6}"/>
              </a:ext>
            </a:extLst>
          </p:cNvPr>
          <p:cNvSpPr txBox="1">
            <a:spLocks/>
          </p:cNvSpPr>
          <p:nvPr/>
        </p:nvSpPr>
        <p:spPr>
          <a:xfrm>
            <a:off x="162837" y="8631238"/>
            <a:ext cx="5674291" cy="333289"/>
          </a:xfrm>
          <a:prstGeom prst="rect">
            <a:avLst/>
          </a:prstGeom>
        </p:spPr>
        <p:txBody>
          <a:bodyPr vert="horz" lIns="91440" tIns="45720" rIns="91440" bIns="45720" rtlCol="0" anchor="b"/>
          <a:lstStyle>
            <a:defPPr>
              <a:defRPr lang="en-US"/>
            </a:defPPr>
            <a:lvl1pPr marL="0" algn="l" defTabSz="914400" rtl="0" eaLnBrk="1" latinLnBrk="0" hangingPunct="1">
              <a:defRPr sz="1200" b="1"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cs-CZ"/>
              <a:t>https://www.unthsc.edu/center-for-geriatrics/education-programs/icare/</a:t>
            </a:r>
            <a:endParaRPr lang="en-US" dirty="0"/>
          </a:p>
        </p:txBody>
      </p:sp>
      <p:sp>
        <p:nvSpPr>
          <p:cNvPr id="13" name="Header Placeholder 1"/>
          <p:cNvSpPr txBox="1">
            <a:spLocks/>
          </p:cNvSpPr>
          <p:nvPr/>
        </p:nvSpPr>
        <p:spPr>
          <a:xfrm>
            <a:off x="1147992" y="52214"/>
            <a:ext cx="4689136" cy="458788"/>
          </a:xfrm>
          <a:prstGeom prst="rect">
            <a:avLst/>
          </a:prstGeom>
        </p:spPr>
        <p:txBody>
          <a:bodyPr vert="horz" lIns="91440" tIns="45720" rIns="91440" bIns="45720" rtlCol="0"/>
          <a:lstStyle>
            <a:defPPr>
              <a:defRPr lang="en-US"/>
            </a:defPPr>
            <a:lvl1pPr marL="0" algn="l" defTabSz="914400" rtl="0" eaLnBrk="1" latinLnBrk="0" hangingPunct="1">
              <a:defRPr sz="1400" b="1"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t>ICARE: Infection Control Advocate and Resident Education</a:t>
            </a:r>
            <a:endParaRPr lang="en-US" dirty="0"/>
          </a:p>
        </p:txBody>
      </p:sp>
      <p:sp>
        <p:nvSpPr>
          <p:cNvPr id="21" name="Slide Image Placeholder 20"/>
          <p:cNvSpPr>
            <a:spLocks noGrp="1" noRot="1" noChangeAspect="1"/>
          </p:cNvSpPr>
          <p:nvPr>
            <p:ph type="sldImg"/>
          </p:nvPr>
        </p:nvSpPr>
        <p:spPr>
          <a:xfrm>
            <a:off x="1147763" y="685800"/>
            <a:ext cx="4256087" cy="2393950"/>
          </a:xfrm>
        </p:spPr>
      </p:sp>
      <p:sp>
        <p:nvSpPr>
          <p:cNvPr id="24" name="Slide Number Placeholder 23"/>
          <p:cNvSpPr>
            <a:spLocks noGrp="1"/>
          </p:cNvSpPr>
          <p:nvPr>
            <p:ph type="sldNum" sz="quarter" idx="12"/>
          </p:nvPr>
        </p:nvSpPr>
        <p:spPr/>
        <p:txBody>
          <a:bodyPr/>
          <a:lstStyle/>
          <a:p>
            <a:fld id="{871B2431-D351-4C6E-A3CF-9DFAC0E3E050}" type="slidenum">
              <a:rPr lang="cs-CZ" smtClean="0"/>
              <a:pPr/>
              <a:t>3</a:t>
            </a:fld>
            <a:endParaRPr lang="cs-CZ"/>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pPr lvl="0"/>
            <a:r>
              <a:rPr lang="en-US" dirty="0"/>
              <a:t>Script:</a:t>
            </a:r>
          </a:p>
          <a:p>
            <a:pPr lvl="1"/>
            <a:r>
              <a:rPr lang="en-US" dirty="0"/>
              <a:t>Stella Johnson (ADVANCE), a resident at the Springville Nursing, is in a bit of a dilemma (ADVANCE).  With the help of her daughter Monique, she found out more information on two infections she was recently treated for(ADVANCE) . </a:t>
            </a:r>
          </a:p>
          <a:p>
            <a:pPr lvl="1"/>
            <a:r>
              <a:rPr lang="en-US" dirty="0"/>
              <a:t>While Stella really likes the Springville NH and the people who work there, she wonders if it is safe(ADVANCE) - after all she did get two infections while living there. (ADVANCE)</a:t>
            </a:r>
          </a:p>
          <a:p>
            <a:endParaRPr lang="en-US" dirty="0"/>
          </a:p>
        </p:txBody>
      </p:sp>
      <p:sp>
        <p:nvSpPr>
          <p:cNvPr id="10" name="Slide Image Placeholder 9"/>
          <p:cNvSpPr>
            <a:spLocks noGrp="1" noRot="1" noChangeAspect="1"/>
          </p:cNvSpPr>
          <p:nvPr>
            <p:ph type="sldImg"/>
          </p:nvPr>
        </p:nvSpPr>
        <p:spPr>
          <a:xfrm>
            <a:off x="1147763" y="685800"/>
            <a:ext cx="4256087" cy="2393950"/>
          </a:xfrm>
        </p:spPr>
      </p:sp>
      <p:sp>
        <p:nvSpPr>
          <p:cNvPr id="11" name="Footer Placeholder 5">
            <a:extLst>
              <a:ext uri="{FF2B5EF4-FFF2-40B4-BE49-F238E27FC236}">
                <a16:creationId xmlns:a16="http://schemas.microsoft.com/office/drawing/2014/main" id="{9985FD0A-A923-59A3-E3B7-5D06516C3EE6}"/>
              </a:ext>
            </a:extLst>
          </p:cNvPr>
          <p:cNvSpPr txBox="1">
            <a:spLocks/>
          </p:cNvSpPr>
          <p:nvPr/>
        </p:nvSpPr>
        <p:spPr>
          <a:xfrm>
            <a:off x="162837" y="8631238"/>
            <a:ext cx="5674291" cy="333289"/>
          </a:xfrm>
          <a:prstGeom prst="rect">
            <a:avLst/>
          </a:prstGeom>
        </p:spPr>
        <p:txBody>
          <a:bodyPr vert="horz" lIns="91440" tIns="45720" rIns="91440" bIns="45720" rtlCol="0" anchor="b"/>
          <a:lstStyle>
            <a:defPPr>
              <a:defRPr lang="en-US"/>
            </a:defPPr>
            <a:lvl1pPr marL="0" algn="l" defTabSz="914400" rtl="0" eaLnBrk="1" latinLnBrk="0" hangingPunct="1">
              <a:defRPr sz="1200" b="1"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cs-CZ"/>
              <a:t>https://www.unthsc.edu/center-for-geriatrics/education-programs/icare/</a:t>
            </a:r>
            <a:endParaRPr lang="en-US" dirty="0"/>
          </a:p>
        </p:txBody>
      </p:sp>
      <p:sp>
        <p:nvSpPr>
          <p:cNvPr id="12" name="Header Placeholder 1"/>
          <p:cNvSpPr txBox="1">
            <a:spLocks/>
          </p:cNvSpPr>
          <p:nvPr/>
        </p:nvSpPr>
        <p:spPr>
          <a:xfrm>
            <a:off x="1147992" y="52214"/>
            <a:ext cx="4689136" cy="458788"/>
          </a:xfrm>
          <a:prstGeom prst="rect">
            <a:avLst/>
          </a:prstGeom>
        </p:spPr>
        <p:txBody>
          <a:bodyPr vert="horz" lIns="91440" tIns="45720" rIns="91440" bIns="45720" rtlCol="0"/>
          <a:lstStyle>
            <a:defPPr>
              <a:defRPr lang="en-US"/>
            </a:defPPr>
            <a:lvl1pPr marL="0" algn="l" defTabSz="914400" rtl="0" eaLnBrk="1" latinLnBrk="0" hangingPunct="1">
              <a:defRPr sz="1400" b="1"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t>ICARE: Infection Control Advocate and Resident Education</a:t>
            </a:r>
            <a:endParaRPr lang="en-US" dirty="0"/>
          </a:p>
        </p:txBody>
      </p:sp>
      <p:sp>
        <p:nvSpPr>
          <p:cNvPr id="15" name="Slide Number Placeholder 14"/>
          <p:cNvSpPr>
            <a:spLocks noGrp="1"/>
          </p:cNvSpPr>
          <p:nvPr>
            <p:ph type="sldNum" sz="quarter" idx="12"/>
          </p:nvPr>
        </p:nvSpPr>
        <p:spPr/>
        <p:txBody>
          <a:bodyPr/>
          <a:lstStyle/>
          <a:p>
            <a:fld id="{871B2431-D351-4C6E-A3CF-9DFAC0E3E050}" type="slidenum">
              <a:rPr lang="cs-CZ" smtClean="0"/>
              <a:pPr/>
              <a:t>4</a:t>
            </a:fld>
            <a:endParaRPr lang="cs-CZ"/>
          </a:p>
        </p:txBody>
      </p:sp>
    </p:spTree>
    <p:extLst>
      <p:ext uri="{BB962C8B-B14F-4D97-AF65-F5344CB8AC3E}">
        <p14:creationId xmlns:p14="http://schemas.microsoft.com/office/powerpoint/2010/main" val="355353900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pPr lvl="0"/>
            <a:r>
              <a:rPr lang="en-US" dirty="0"/>
              <a:t>Script:</a:t>
            </a:r>
          </a:p>
          <a:p>
            <a:pPr lvl="1"/>
            <a:r>
              <a:rPr lang="en-US" dirty="0"/>
              <a:t>(ADVANCE) Ms. Johnson’s son Jeffery wants to help out this time. He is very organized and determined to find answers to some questions he has: (ADVANCE)</a:t>
            </a:r>
          </a:p>
          <a:p>
            <a:pPr lvl="1"/>
            <a:r>
              <a:rPr lang="en-US" dirty="0"/>
              <a:t>- Were his mother’s infections preventable? - how do germs that cause infections spread in a nursing home? - What can be done in a nursing home to prevent infections? </a:t>
            </a:r>
          </a:p>
          <a:p>
            <a:endParaRPr lang="en-US" dirty="0"/>
          </a:p>
        </p:txBody>
      </p:sp>
      <p:sp>
        <p:nvSpPr>
          <p:cNvPr id="5" name="Footer Placeholder 5">
            <a:extLst>
              <a:ext uri="{FF2B5EF4-FFF2-40B4-BE49-F238E27FC236}">
                <a16:creationId xmlns:a16="http://schemas.microsoft.com/office/drawing/2014/main" id="{9985FD0A-A923-59A3-E3B7-5D06516C3EE6}"/>
              </a:ext>
            </a:extLst>
          </p:cNvPr>
          <p:cNvSpPr txBox="1">
            <a:spLocks/>
          </p:cNvSpPr>
          <p:nvPr/>
        </p:nvSpPr>
        <p:spPr>
          <a:xfrm>
            <a:off x="162837" y="8631238"/>
            <a:ext cx="5674291" cy="333289"/>
          </a:xfrm>
          <a:prstGeom prst="rect">
            <a:avLst/>
          </a:prstGeom>
        </p:spPr>
        <p:txBody>
          <a:bodyPr vert="horz" lIns="91440" tIns="45720" rIns="91440" bIns="45720" rtlCol="0" anchor="b"/>
          <a:lstStyle>
            <a:defPPr>
              <a:defRPr lang="en-US"/>
            </a:defPPr>
            <a:lvl1pPr marL="0" algn="l" defTabSz="914400" rtl="0" eaLnBrk="1" latinLnBrk="0" hangingPunct="1">
              <a:defRPr sz="1200" b="1"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cs-CZ"/>
              <a:t>https://www.unthsc.edu/center-for-geriatrics/education-programs/icare/</a:t>
            </a:r>
            <a:endParaRPr lang="en-US" dirty="0"/>
          </a:p>
        </p:txBody>
      </p:sp>
      <p:sp>
        <p:nvSpPr>
          <p:cNvPr id="6" name="Header Placeholder 1"/>
          <p:cNvSpPr txBox="1">
            <a:spLocks/>
          </p:cNvSpPr>
          <p:nvPr/>
        </p:nvSpPr>
        <p:spPr>
          <a:xfrm>
            <a:off x="1147992" y="52214"/>
            <a:ext cx="4689136" cy="458788"/>
          </a:xfrm>
          <a:prstGeom prst="rect">
            <a:avLst/>
          </a:prstGeom>
        </p:spPr>
        <p:txBody>
          <a:bodyPr vert="horz" lIns="91440" tIns="45720" rIns="91440" bIns="45720" rtlCol="0"/>
          <a:lstStyle>
            <a:defPPr>
              <a:defRPr lang="en-US"/>
            </a:defPPr>
            <a:lvl1pPr marL="0" algn="l" defTabSz="914400" rtl="0" eaLnBrk="1" latinLnBrk="0" hangingPunct="1">
              <a:defRPr sz="1400" b="1"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t>ICARE: Infection Control Advocate and Resident Education</a:t>
            </a:r>
            <a:endParaRPr lang="en-US" dirty="0"/>
          </a:p>
        </p:txBody>
      </p:sp>
      <p:sp>
        <p:nvSpPr>
          <p:cNvPr id="9" name="Slide Image Placeholder 8"/>
          <p:cNvSpPr>
            <a:spLocks noGrp="1" noRot="1" noChangeAspect="1"/>
          </p:cNvSpPr>
          <p:nvPr>
            <p:ph type="sldImg"/>
          </p:nvPr>
        </p:nvSpPr>
        <p:spPr>
          <a:xfrm>
            <a:off x="1147763" y="685800"/>
            <a:ext cx="4256087" cy="2393950"/>
          </a:xfrm>
        </p:spPr>
      </p:sp>
      <p:sp>
        <p:nvSpPr>
          <p:cNvPr id="12" name="Slide Number Placeholder 11"/>
          <p:cNvSpPr>
            <a:spLocks noGrp="1"/>
          </p:cNvSpPr>
          <p:nvPr>
            <p:ph type="sldNum" sz="quarter" idx="12"/>
          </p:nvPr>
        </p:nvSpPr>
        <p:spPr/>
        <p:txBody>
          <a:bodyPr/>
          <a:lstStyle/>
          <a:p>
            <a:fld id="{871B2431-D351-4C6E-A3CF-9DFAC0E3E050}" type="slidenum">
              <a:rPr lang="cs-CZ" smtClean="0"/>
              <a:pPr/>
              <a:t>5</a:t>
            </a:fld>
            <a:endParaRPr lang="cs-CZ"/>
          </a:p>
        </p:txBody>
      </p:sp>
    </p:spTree>
    <p:extLst>
      <p:ext uri="{BB962C8B-B14F-4D97-AF65-F5344CB8AC3E}">
        <p14:creationId xmlns:p14="http://schemas.microsoft.com/office/powerpoint/2010/main" val="36085255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pPr lvl="0"/>
            <a:r>
              <a:rPr lang="en-US" dirty="0"/>
              <a:t>Script:</a:t>
            </a:r>
          </a:p>
          <a:p>
            <a:pPr lvl="1"/>
            <a:r>
              <a:rPr lang="en-US" dirty="0"/>
              <a:t>After this lesson, you will be able to answer the following questions:</a:t>
            </a:r>
          </a:p>
          <a:p>
            <a:pPr lvl="2"/>
            <a:r>
              <a:rPr lang="en-US" dirty="0"/>
              <a:t>(ADVANCE) What is needed for germ that cause infections to spread in nursing homes? </a:t>
            </a:r>
          </a:p>
          <a:p>
            <a:pPr lvl="2"/>
            <a:r>
              <a:rPr lang="en-US" dirty="0"/>
              <a:t>(ADVANCE) How can nursing homes prevent and control the spread of germs that cause infections? </a:t>
            </a:r>
          </a:p>
          <a:p>
            <a:pPr lvl="2"/>
            <a:r>
              <a:rPr lang="en-US" dirty="0"/>
              <a:t>(ADVANCE) How can having communication and choice respect resident rights while preventing and controlling infections? </a:t>
            </a:r>
          </a:p>
        </p:txBody>
      </p:sp>
      <p:sp>
        <p:nvSpPr>
          <p:cNvPr id="10" name="Slide Image Placeholder 9"/>
          <p:cNvSpPr>
            <a:spLocks noGrp="1" noRot="1" noChangeAspect="1"/>
          </p:cNvSpPr>
          <p:nvPr>
            <p:ph type="sldImg"/>
          </p:nvPr>
        </p:nvSpPr>
        <p:spPr>
          <a:xfrm>
            <a:off x="1147763" y="685800"/>
            <a:ext cx="4256087" cy="2393950"/>
          </a:xfrm>
        </p:spPr>
      </p:sp>
      <p:sp>
        <p:nvSpPr>
          <p:cNvPr id="11" name="Footer Placeholder 5">
            <a:extLst>
              <a:ext uri="{FF2B5EF4-FFF2-40B4-BE49-F238E27FC236}">
                <a16:creationId xmlns:a16="http://schemas.microsoft.com/office/drawing/2014/main" id="{9985FD0A-A923-59A3-E3B7-5D06516C3EE6}"/>
              </a:ext>
            </a:extLst>
          </p:cNvPr>
          <p:cNvSpPr>
            <a:spLocks noGrp="1"/>
          </p:cNvSpPr>
          <p:nvPr>
            <p:ph type="ftr" sz="quarter" idx="4"/>
          </p:nvPr>
        </p:nvSpPr>
        <p:spPr>
          <a:xfrm>
            <a:off x="162837" y="8631238"/>
            <a:ext cx="5674291" cy="333289"/>
          </a:xfrm>
          <a:prstGeom prst="rect">
            <a:avLst/>
          </a:prstGeom>
        </p:spPr>
        <p:txBody>
          <a:bodyPr vert="horz" lIns="91440" tIns="45720" rIns="91440" bIns="45720" rtlCol="0" anchor="b"/>
          <a:lstStyle>
            <a:lvl1pPr algn="l">
              <a:defRPr sz="1200" b="1"/>
            </a:lvl1pPr>
          </a:lstStyle>
          <a:p>
            <a:r>
              <a:rPr lang="cs-CZ" dirty="0"/>
              <a:t>https://www.unthsc.edu/center-for-geriatrics/education-programs/icare/</a:t>
            </a:r>
            <a:endParaRPr lang="en-US" dirty="0"/>
          </a:p>
        </p:txBody>
      </p:sp>
      <p:sp>
        <p:nvSpPr>
          <p:cNvPr id="12" name="Header Placeholder 1"/>
          <p:cNvSpPr>
            <a:spLocks noGrp="1"/>
          </p:cNvSpPr>
          <p:nvPr>
            <p:ph type="hdr" sz="quarter"/>
          </p:nvPr>
        </p:nvSpPr>
        <p:spPr>
          <a:xfrm>
            <a:off x="1147992" y="52214"/>
            <a:ext cx="4689136" cy="458788"/>
          </a:xfrm>
          <a:prstGeom prst="rect">
            <a:avLst/>
          </a:prstGeom>
        </p:spPr>
        <p:txBody>
          <a:bodyPr vert="horz" lIns="91440" tIns="45720" rIns="91440" bIns="45720" rtlCol="0"/>
          <a:lstStyle>
            <a:lvl1pPr algn="l">
              <a:defRPr sz="1400" b="1"/>
            </a:lvl1pPr>
          </a:lstStyle>
          <a:p>
            <a:r>
              <a:rPr lang="en-US" dirty="0"/>
              <a:t>ICARE: Infection Control Advocate and Resident Education</a:t>
            </a:r>
          </a:p>
        </p:txBody>
      </p:sp>
      <p:sp>
        <p:nvSpPr>
          <p:cNvPr id="13" name="Slide Number Placeholder 12"/>
          <p:cNvSpPr>
            <a:spLocks noGrp="1"/>
          </p:cNvSpPr>
          <p:nvPr>
            <p:ph type="sldNum" sz="quarter" idx="10"/>
          </p:nvPr>
        </p:nvSpPr>
        <p:spPr/>
        <p:txBody>
          <a:bodyPr/>
          <a:lstStyle/>
          <a:p>
            <a:fld id="{871B2431-D351-4C6E-A3CF-9DFAC0E3E050}" type="slidenum">
              <a:rPr lang="cs-CZ" smtClean="0"/>
              <a:pPr/>
              <a:t>6</a:t>
            </a:fld>
            <a:endParaRPr lang="cs-CZ"/>
          </a:p>
        </p:txBody>
      </p:sp>
    </p:spTree>
    <p:extLst>
      <p:ext uri="{BB962C8B-B14F-4D97-AF65-F5344CB8AC3E}">
        <p14:creationId xmlns:p14="http://schemas.microsoft.com/office/powerpoint/2010/main" val="24537652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pPr lvl="0"/>
            <a:r>
              <a:rPr lang="en-US" dirty="0"/>
              <a:t>Script:</a:t>
            </a:r>
          </a:p>
          <a:p>
            <a:pPr lvl="1"/>
            <a:r>
              <a:rPr lang="en-US" dirty="0"/>
              <a:t>In order for germs to spread and possibly cause infections in NH residents, you need three things to come together: </a:t>
            </a:r>
          </a:p>
          <a:p>
            <a:pPr lvl="2"/>
            <a:r>
              <a:rPr lang="en-US" dirty="0"/>
              <a:t>(ADVANCE) The germ of course. This includes bad germs but also good germs. </a:t>
            </a:r>
          </a:p>
          <a:p>
            <a:pPr lvl="2"/>
            <a:r>
              <a:rPr lang="en-US" dirty="0"/>
              <a:t>(ADVANCE) People, including those who are infected with the germ and those who can get infected </a:t>
            </a:r>
          </a:p>
          <a:p>
            <a:pPr lvl="2"/>
            <a:r>
              <a:rPr lang="en-US" dirty="0"/>
              <a:t>And lastly, (ADVANCE) the place or environment where germs and people live and come into contact</a:t>
            </a:r>
          </a:p>
          <a:p>
            <a:pPr lvl="1"/>
            <a:endParaRPr lang="en-US" dirty="0"/>
          </a:p>
          <a:p>
            <a:pPr lvl="1"/>
            <a:r>
              <a:rPr lang="en-US" dirty="0"/>
              <a:t>It’s important to keep in mind, for germs to spread, (ADVANCE) germs and people need to come together in a place where both people and germs live.  So all three, the germs, people, and the place are all needed for germ spread. </a:t>
            </a:r>
          </a:p>
          <a:p>
            <a:pPr lvl="1"/>
            <a:r>
              <a:rPr lang="en-US" dirty="0"/>
              <a:t>And of course, (ADVANCE) when germs spread, infections can happen.</a:t>
            </a:r>
          </a:p>
          <a:p>
            <a:endParaRPr lang="en-US" dirty="0"/>
          </a:p>
          <a:p>
            <a:r>
              <a:rPr lang="en-US" dirty="0"/>
              <a:t>Know Before You Go! </a:t>
            </a:r>
          </a:p>
          <a:p>
            <a:pPr lvl="1"/>
            <a:r>
              <a:rPr lang="en-US" dirty="0"/>
              <a:t>Three factors must come together for germs to spread  (also known as transmission) and cause infections in nursing homes: 1) the germs themselves, 2) people (those who are infected with the germ and those who can get infected), and lastly, 3) the environment where they all live. Germs cannot spread without all three of these things.</a:t>
            </a:r>
          </a:p>
          <a:p>
            <a:endParaRPr lang="en-US" dirty="0"/>
          </a:p>
          <a:p>
            <a:endParaRPr lang="en-US" dirty="0"/>
          </a:p>
        </p:txBody>
      </p:sp>
      <p:sp>
        <p:nvSpPr>
          <p:cNvPr id="5" name="Footer Placeholder 4"/>
          <p:cNvSpPr>
            <a:spLocks noGrp="1"/>
          </p:cNvSpPr>
          <p:nvPr>
            <p:ph type="ftr" sz="quarter" idx="10"/>
          </p:nvPr>
        </p:nvSpPr>
        <p:spPr/>
        <p:txBody>
          <a:bodyPr/>
          <a:lstStyle/>
          <a:p>
            <a:r>
              <a:rPr lang="cs-CZ"/>
              <a:t>https://www.unthsc.edu/center-for-geriatrics/education-programs/icare/</a:t>
            </a:r>
            <a:endParaRPr lang="en-US" dirty="0"/>
          </a:p>
        </p:txBody>
      </p:sp>
      <p:sp>
        <p:nvSpPr>
          <p:cNvPr id="6" name="Header Placeholder 5"/>
          <p:cNvSpPr>
            <a:spLocks noGrp="1"/>
          </p:cNvSpPr>
          <p:nvPr>
            <p:ph type="hdr" sz="quarter" idx="11"/>
          </p:nvPr>
        </p:nvSpPr>
        <p:spPr/>
        <p:txBody>
          <a:bodyPr/>
          <a:lstStyle/>
          <a:p>
            <a:r>
              <a:rPr lang="en-US"/>
              <a:t>ICARE: Infection Control Advocate and Resident Education</a:t>
            </a:r>
            <a:endParaRPr lang="en-US" dirty="0"/>
          </a:p>
        </p:txBody>
      </p:sp>
      <p:sp>
        <p:nvSpPr>
          <p:cNvPr id="7" name="Slide Number Placeholder 6"/>
          <p:cNvSpPr>
            <a:spLocks noGrp="1"/>
          </p:cNvSpPr>
          <p:nvPr>
            <p:ph type="sldNum" sz="quarter" idx="12"/>
          </p:nvPr>
        </p:nvSpPr>
        <p:spPr/>
        <p:txBody>
          <a:bodyPr/>
          <a:lstStyle/>
          <a:p>
            <a:fld id="{871B2431-D351-4C6E-A3CF-9DFAC0E3E050}" type="slidenum">
              <a:rPr lang="cs-CZ" smtClean="0"/>
              <a:pPr/>
              <a:t>7</a:t>
            </a:fld>
            <a:endParaRPr lang="cs-CZ"/>
          </a:p>
        </p:txBody>
      </p:sp>
      <p:sp>
        <p:nvSpPr>
          <p:cNvPr id="12" name="Slide Image Placeholder 11"/>
          <p:cNvSpPr>
            <a:spLocks noGrp="1" noRot="1" noChangeAspect="1"/>
          </p:cNvSpPr>
          <p:nvPr>
            <p:ph type="sldImg"/>
          </p:nvPr>
        </p:nvSpPr>
        <p:spPr>
          <a:xfrm>
            <a:off x="1147763" y="685800"/>
            <a:ext cx="4256087" cy="2393950"/>
          </a:xfrm>
        </p:spPr>
      </p:sp>
    </p:spTree>
    <p:extLst>
      <p:ext uri="{BB962C8B-B14F-4D97-AF65-F5344CB8AC3E}">
        <p14:creationId xmlns:p14="http://schemas.microsoft.com/office/powerpoint/2010/main" val="342539484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r>
              <a:rPr lang="en-US" dirty="0"/>
              <a:t>Script:</a:t>
            </a:r>
          </a:p>
          <a:p>
            <a:pPr lvl="1"/>
            <a:r>
              <a:rPr lang="en-US" dirty="0"/>
              <a:t>(ADVANCE) There are many types of germs and infections that are commonly found in nursing homes. Some germs are bad, they typically make people sick. But some germs are good and help us fight bad germs. But, when good germs get into the wrong places in our bodies they can also make us sick. </a:t>
            </a:r>
          </a:p>
          <a:p>
            <a:pPr lvl="1"/>
            <a:r>
              <a:rPr lang="en-US" dirty="0"/>
              <a:t>Unfortunately, (ADVANCE) there is little we can do to change germs and we can’t completely eliminate them from a nursing home or any environment. </a:t>
            </a:r>
          </a:p>
          <a:p>
            <a:pPr lvl="1"/>
            <a:r>
              <a:rPr lang="en-US" dirty="0"/>
              <a:t>But, (ADVANCE) the more information we know about germs that cause infections in a nursing home, the better we can prevent germ spread. </a:t>
            </a:r>
          </a:p>
          <a:p>
            <a:pPr lvl="1"/>
            <a:endParaRPr lang="en-US" dirty="0"/>
          </a:p>
          <a:p>
            <a:pPr lvl="1"/>
            <a:r>
              <a:rPr lang="en-US" dirty="0"/>
              <a:t>If you would like to know more about germs and infections commonly found in nursing homes, please see the information sheets included with this lesson. </a:t>
            </a:r>
          </a:p>
          <a:p>
            <a:endParaRPr lang="en-US" dirty="0"/>
          </a:p>
          <a:p>
            <a:r>
              <a:rPr lang="en-US" dirty="0"/>
              <a:t>Know Before You Go!</a:t>
            </a:r>
          </a:p>
          <a:p>
            <a:pPr lvl="1"/>
            <a:r>
              <a:rPr lang="en-US" dirty="0"/>
              <a:t>Germs- include bacteria, viruses, parasites, and fungus</a:t>
            </a:r>
          </a:p>
          <a:p>
            <a:pPr lvl="2"/>
            <a:r>
              <a:rPr lang="en-US" dirty="0"/>
              <a:t>Many types of germs and infections are commonly found among nursing home residents. For more details, please see Lesson 1: Common Infections in Nursing Homes and the associated handout (Nursing Homes: Common Germs and Infections).  </a:t>
            </a:r>
          </a:p>
          <a:p>
            <a:pPr lvl="2"/>
            <a:r>
              <a:rPr lang="en-US" dirty="0"/>
              <a:t>We cannot change germs directly or eliminate them completely in people or in the nursing home environment.  </a:t>
            </a:r>
            <a:endParaRPr lang="en-US" dirty="0">
              <a:ea typeface="Calibri"/>
              <a:cs typeface="Calibri"/>
            </a:endParaRPr>
          </a:p>
          <a:p>
            <a:pPr lvl="2"/>
            <a:r>
              <a:rPr lang="en-US" dirty="0"/>
              <a:t>What we can do is learn about the common germs found in nursing homes and the infections they can cause. Awareness of germs is very important.  </a:t>
            </a:r>
            <a:endParaRPr lang="en-US" dirty="0">
              <a:ea typeface="Calibri"/>
              <a:cs typeface="Calibri"/>
            </a:endParaRPr>
          </a:p>
          <a:p>
            <a:pPr lvl="3"/>
            <a:r>
              <a:rPr lang="en-US" dirty="0"/>
              <a:t>Nursing facilities are required by federal and state law to have a plan in place to identify possible communicable diseases (ones that can spread from one person to another either directly or indirectly) before they can spread.  </a:t>
            </a:r>
            <a:endParaRPr lang="en-US" dirty="0">
              <a:ea typeface="Calibri"/>
              <a:cs typeface="Calibri"/>
            </a:endParaRPr>
          </a:p>
          <a:p>
            <a:pPr lvl="4"/>
            <a:r>
              <a:rPr lang="en-US" dirty="0"/>
              <a:t>Germs can spread directly from one person to another by kissing or getting coughed on, so large respiratory droplets can directly enter the eyes, nose, or mouth.  </a:t>
            </a:r>
            <a:endParaRPr lang="en-US" dirty="0">
              <a:ea typeface="Calibri"/>
              <a:cs typeface="Calibri"/>
            </a:endParaRPr>
          </a:p>
          <a:p>
            <a:pPr lvl="4"/>
            <a:r>
              <a:rPr lang="en-US" dirty="0"/>
              <a:t>Germs can also spread indirectly, so the germ travels through or on something to spread from one person to another. For example, through the contaminated hands of a healthcare provider.</a:t>
            </a:r>
            <a:endParaRPr lang="en-US" dirty="0">
              <a:ea typeface="Calibri"/>
              <a:cs typeface="Calibri"/>
            </a:endParaRPr>
          </a:p>
          <a:p>
            <a:pPr lvl="2"/>
            <a:endParaRPr lang="en-US" dirty="0">
              <a:ea typeface="Calibri"/>
              <a:cs typeface="Calibri"/>
            </a:endParaRPr>
          </a:p>
          <a:p>
            <a:endParaRPr lang="en-US" dirty="0"/>
          </a:p>
          <a:p>
            <a:endParaRPr lang="en-US" dirty="0"/>
          </a:p>
          <a:p>
            <a:endParaRPr lang="en-US" dirty="0"/>
          </a:p>
        </p:txBody>
      </p:sp>
      <p:sp>
        <p:nvSpPr>
          <p:cNvPr id="7" name="Slide Image Placeholder 6"/>
          <p:cNvSpPr>
            <a:spLocks noGrp="1" noRot="1" noChangeAspect="1"/>
          </p:cNvSpPr>
          <p:nvPr>
            <p:ph type="sldImg"/>
          </p:nvPr>
        </p:nvSpPr>
        <p:spPr>
          <a:xfrm>
            <a:off x="1147763" y="685800"/>
            <a:ext cx="4256087" cy="2393950"/>
          </a:xfrm>
        </p:spPr>
      </p:sp>
      <p:sp>
        <p:nvSpPr>
          <p:cNvPr id="8" name="Footer Placeholder 5">
            <a:extLst>
              <a:ext uri="{FF2B5EF4-FFF2-40B4-BE49-F238E27FC236}">
                <a16:creationId xmlns:a16="http://schemas.microsoft.com/office/drawing/2014/main" id="{9985FD0A-A923-59A3-E3B7-5D06516C3EE6}"/>
              </a:ext>
            </a:extLst>
          </p:cNvPr>
          <p:cNvSpPr txBox="1">
            <a:spLocks/>
          </p:cNvSpPr>
          <p:nvPr/>
        </p:nvSpPr>
        <p:spPr>
          <a:xfrm>
            <a:off x="162837" y="8631238"/>
            <a:ext cx="5674291" cy="333289"/>
          </a:xfrm>
          <a:prstGeom prst="rect">
            <a:avLst/>
          </a:prstGeom>
        </p:spPr>
        <p:txBody>
          <a:bodyPr vert="horz" lIns="91440" tIns="45720" rIns="91440" bIns="45720" rtlCol="0" anchor="b"/>
          <a:lstStyle>
            <a:defPPr>
              <a:defRPr lang="en-US"/>
            </a:defPPr>
            <a:lvl1pPr marL="0" algn="l" defTabSz="914400" rtl="0" eaLnBrk="1" latinLnBrk="0" hangingPunct="1">
              <a:defRPr sz="1200" b="1"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cs-CZ"/>
              <a:t>https://www.unthsc.edu/center-for-geriatrics/education-programs/icare/</a:t>
            </a:r>
            <a:endParaRPr lang="en-US" dirty="0"/>
          </a:p>
        </p:txBody>
      </p:sp>
      <p:sp>
        <p:nvSpPr>
          <p:cNvPr id="9" name="Header Placeholder 1"/>
          <p:cNvSpPr txBox="1">
            <a:spLocks/>
          </p:cNvSpPr>
          <p:nvPr/>
        </p:nvSpPr>
        <p:spPr>
          <a:xfrm>
            <a:off x="1147992" y="52214"/>
            <a:ext cx="4689136" cy="458788"/>
          </a:xfrm>
          <a:prstGeom prst="rect">
            <a:avLst/>
          </a:prstGeom>
        </p:spPr>
        <p:txBody>
          <a:bodyPr vert="horz" lIns="91440" tIns="45720" rIns="91440" bIns="45720" rtlCol="0"/>
          <a:lstStyle>
            <a:defPPr>
              <a:defRPr lang="en-US"/>
            </a:defPPr>
            <a:lvl1pPr marL="0" algn="l" defTabSz="914400" rtl="0" eaLnBrk="1" latinLnBrk="0" hangingPunct="1">
              <a:defRPr sz="1400" b="1"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t>ICARE: Infection Control Advocate and Resident Education</a:t>
            </a:r>
            <a:endParaRPr lang="en-US" dirty="0"/>
          </a:p>
        </p:txBody>
      </p:sp>
      <p:sp>
        <p:nvSpPr>
          <p:cNvPr id="12" name="Slide Number Placeholder 11"/>
          <p:cNvSpPr>
            <a:spLocks noGrp="1"/>
          </p:cNvSpPr>
          <p:nvPr>
            <p:ph type="sldNum" sz="quarter" idx="12"/>
          </p:nvPr>
        </p:nvSpPr>
        <p:spPr/>
        <p:txBody>
          <a:bodyPr/>
          <a:lstStyle/>
          <a:p>
            <a:fld id="{871B2431-D351-4C6E-A3CF-9DFAC0E3E050}" type="slidenum">
              <a:rPr lang="cs-CZ" smtClean="0"/>
              <a:pPr/>
              <a:t>8</a:t>
            </a:fld>
            <a:endParaRPr lang="cs-CZ"/>
          </a:p>
        </p:txBody>
      </p:sp>
    </p:spTree>
    <p:extLst>
      <p:ext uri="{BB962C8B-B14F-4D97-AF65-F5344CB8AC3E}">
        <p14:creationId xmlns:p14="http://schemas.microsoft.com/office/powerpoint/2010/main" val="160817255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r>
              <a:rPr lang="en-US" dirty="0"/>
              <a:t>Script:</a:t>
            </a:r>
          </a:p>
          <a:p>
            <a:pPr lvl="1"/>
            <a:r>
              <a:rPr lang="en-US" dirty="0"/>
              <a:t>When it comes to people, (ADVANCE) there are those people who may be infected and unknowing pass that germ to a person who can easily get the germ, meaning they are susceptible to getting an infection. </a:t>
            </a:r>
          </a:p>
          <a:p>
            <a:pPr lvl="1"/>
            <a:r>
              <a:rPr lang="en-US" dirty="0"/>
              <a:t>There are a few things that can influence how easily or susceptible they are in getting an infection. (ADVANCE) That includes their abilities to think and move. A person’s immune response or defenses tend to not be as strong as they age. Lastly, medical devices that are introduced into the body like a urinary catheter or a ventilator, allow good and bad germs to get  in places in the body where they are not normally found. </a:t>
            </a:r>
          </a:p>
          <a:p>
            <a:pPr lvl="1"/>
            <a:r>
              <a:rPr lang="en-US" dirty="0"/>
              <a:t>But (ADVANCE) there are things that can make us strong against infections and that include vaccines which help our bodies build our immune defenses. Also, using antibiotics careful and only when needed. Using antibiotics when not needed can lead to reducing the numbers of “good bacteria” and make harmful bacteria resistant to being weakened or killed by antibiotics. </a:t>
            </a:r>
          </a:p>
          <a:p>
            <a:pPr lvl="0"/>
            <a:endParaRPr lang="en-US" dirty="0"/>
          </a:p>
          <a:p>
            <a:pPr lvl="0"/>
            <a:r>
              <a:rPr lang="en-US" dirty="0"/>
              <a:t>Know Before You Go!</a:t>
            </a:r>
          </a:p>
          <a:p>
            <a:pPr lvl="1"/>
            <a:r>
              <a:rPr lang="en-US" dirty="0"/>
              <a:t>People- this includes those who are already infected with the germ and those who are can easily get the germ (susceptible person). There are certain things that can make a person more or less susceptible to getting an infection and getting sick. </a:t>
            </a:r>
          </a:p>
          <a:p>
            <a:pPr lvl="2"/>
            <a:r>
              <a:rPr lang="en-US" dirty="0"/>
              <a:t>Some common factors that can make a nursing home resident more likely to get an infection include:</a:t>
            </a:r>
          </a:p>
          <a:p>
            <a:pPr lvl="3"/>
            <a:r>
              <a:rPr lang="en-US" dirty="0"/>
              <a:t>Mental health or cognitive abilities- we all experience changes in our cognitive abilities as we age and this is normal. Cognitive abilities, which may be affected with age, involve our memory, how we respond to information and situations, and carry out the activities we need to do our daily activities. Many nursing home residents have changes in their cognitive abilities that are not normal such as dementia. </a:t>
            </a:r>
          </a:p>
          <a:p>
            <a:pPr lvl="3"/>
            <a:r>
              <a:rPr lang="en-US" dirty="0"/>
              <a:t>Both normal and non-normal changes in our cognitive abilities may keep us from doing the things we may need to do to prevent the spread of germs such as wearing masks or washing our hands. </a:t>
            </a:r>
          </a:p>
          <a:p>
            <a:pPr lvl="3"/>
            <a:r>
              <a:rPr lang="en-US" dirty="0"/>
              <a:t>As people age, their immune systems does not function as well and may not be able to fight off an infection as easily. This is called </a:t>
            </a:r>
            <a:r>
              <a:rPr lang="en-US" dirty="0" err="1"/>
              <a:t>immunosensence</a:t>
            </a:r>
            <a:r>
              <a:rPr lang="en-US" dirty="0"/>
              <a:t>. In addition, having certain chronic conditions may also make a person more susceptible to getting an infection.</a:t>
            </a:r>
          </a:p>
          <a:p>
            <a:pPr lvl="3"/>
            <a:r>
              <a:rPr lang="en-US" dirty="0"/>
              <a:t>Special devices known as invasive devices because they are introduced into our bodies. Invasive devices include urinary catheters and ventilators. Urinary catheters are commonly used in nursing homes. A urinary catheter is a flexible tube inserted into the bladder to empty the bladder. This allows good and bad germs to get in places in the body they are not normally found. </a:t>
            </a:r>
          </a:p>
          <a:p>
            <a:pPr lvl="2"/>
            <a:r>
              <a:rPr lang="en-US" dirty="0"/>
              <a:t>There are also common factors that can make a nursing home resident less likely to get an infection and become ill. This includes:</a:t>
            </a:r>
          </a:p>
          <a:p>
            <a:pPr lvl="3"/>
            <a:r>
              <a:rPr lang="en-US" dirty="0"/>
              <a:t>Getting vaccinated and staying up to date on your vaccinations per recommendations. By federal law, some vaccines and information regarding these vaccines must at least be offered to every nursing home resident. These vaccines include those against COVID-19, influenza, and pneumococcal.</a:t>
            </a:r>
          </a:p>
          <a:p>
            <a:pPr lvl="4"/>
            <a:r>
              <a:rPr lang="en-US" dirty="0"/>
              <a:t>When vaccines or any other injections are given, a nursing home is required by federal law to adhere to safe injection practices. Safe injection practices include: 1) preparing the injection in a place that is clean and manner that prevents contamination and 2) ensuring only one needle is used for one resident and only one time (so no reusing needles). </a:t>
            </a:r>
          </a:p>
          <a:p>
            <a:pPr lvl="3"/>
            <a:r>
              <a:rPr lang="en-US" dirty="0"/>
              <a:t>Using antibiotics carefully and when needed. Using antibiotics when not needed can lead to reducing the numbers of “good bacteria” and make bacteria resistant to being weakened or killed by antibiotics. </a:t>
            </a:r>
          </a:p>
          <a:p>
            <a:pPr lvl="0"/>
            <a:endParaRPr lang="en-US" dirty="0"/>
          </a:p>
          <a:p>
            <a:endParaRPr lang="en-US" dirty="0"/>
          </a:p>
          <a:p>
            <a:pPr lvl="0"/>
            <a:endParaRPr lang="en-US" dirty="0"/>
          </a:p>
          <a:p>
            <a:endParaRPr lang="en-US" dirty="0"/>
          </a:p>
        </p:txBody>
      </p:sp>
      <p:sp>
        <p:nvSpPr>
          <p:cNvPr id="7" name="Slide Image Placeholder 6"/>
          <p:cNvSpPr>
            <a:spLocks noGrp="1" noRot="1" noChangeAspect="1"/>
          </p:cNvSpPr>
          <p:nvPr>
            <p:ph type="sldImg"/>
          </p:nvPr>
        </p:nvSpPr>
        <p:spPr>
          <a:xfrm>
            <a:off x="1147763" y="685800"/>
            <a:ext cx="4256087" cy="2393950"/>
          </a:xfrm>
        </p:spPr>
      </p:sp>
      <p:sp>
        <p:nvSpPr>
          <p:cNvPr id="8" name="Footer Placeholder 5">
            <a:extLst>
              <a:ext uri="{FF2B5EF4-FFF2-40B4-BE49-F238E27FC236}">
                <a16:creationId xmlns:a16="http://schemas.microsoft.com/office/drawing/2014/main" id="{9985FD0A-A923-59A3-E3B7-5D06516C3EE6}"/>
              </a:ext>
            </a:extLst>
          </p:cNvPr>
          <p:cNvSpPr txBox="1">
            <a:spLocks/>
          </p:cNvSpPr>
          <p:nvPr/>
        </p:nvSpPr>
        <p:spPr>
          <a:xfrm>
            <a:off x="162837" y="8631238"/>
            <a:ext cx="5674291" cy="333289"/>
          </a:xfrm>
          <a:prstGeom prst="rect">
            <a:avLst/>
          </a:prstGeom>
        </p:spPr>
        <p:txBody>
          <a:bodyPr vert="horz" lIns="91440" tIns="45720" rIns="91440" bIns="45720" rtlCol="0" anchor="b"/>
          <a:lstStyle>
            <a:defPPr>
              <a:defRPr lang="en-US"/>
            </a:defPPr>
            <a:lvl1pPr marL="0" algn="l" defTabSz="914400" rtl="0" eaLnBrk="1" latinLnBrk="0" hangingPunct="1">
              <a:defRPr sz="1200" b="1"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cs-CZ"/>
              <a:t>https://www.unthsc.edu/center-for-geriatrics/education-programs/icare/</a:t>
            </a:r>
            <a:endParaRPr lang="en-US" dirty="0"/>
          </a:p>
        </p:txBody>
      </p:sp>
      <p:sp>
        <p:nvSpPr>
          <p:cNvPr id="9" name="Header Placeholder 1"/>
          <p:cNvSpPr txBox="1">
            <a:spLocks/>
          </p:cNvSpPr>
          <p:nvPr/>
        </p:nvSpPr>
        <p:spPr>
          <a:xfrm>
            <a:off x="1147992" y="52214"/>
            <a:ext cx="4689136" cy="458788"/>
          </a:xfrm>
          <a:prstGeom prst="rect">
            <a:avLst/>
          </a:prstGeom>
        </p:spPr>
        <p:txBody>
          <a:bodyPr vert="horz" lIns="91440" tIns="45720" rIns="91440" bIns="45720" rtlCol="0"/>
          <a:lstStyle>
            <a:defPPr>
              <a:defRPr lang="en-US"/>
            </a:defPPr>
            <a:lvl1pPr marL="0" algn="l" defTabSz="914400" rtl="0" eaLnBrk="1" latinLnBrk="0" hangingPunct="1">
              <a:defRPr sz="1400" b="1"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t>ICARE: Infection Control Advocate and Resident Education</a:t>
            </a:r>
            <a:endParaRPr lang="en-US" dirty="0"/>
          </a:p>
        </p:txBody>
      </p:sp>
      <p:sp>
        <p:nvSpPr>
          <p:cNvPr id="12" name="Slide Number Placeholder 11"/>
          <p:cNvSpPr>
            <a:spLocks noGrp="1"/>
          </p:cNvSpPr>
          <p:nvPr>
            <p:ph type="sldNum" sz="quarter" idx="12"/>
          </p:nvPr>
        </p:nvSpPr>
        <p:spPr/>
        <p:txBody>
          <a:bodyPr/>
          <a:lstStyle/>
          <a:p>
            <a:fld id="{871B2431-D351-4C6E-A3CF-9DFAC0E3E050}" type="slidenum">
              <a:rPr lang="cs-CZ" smtClean="0"/>
              <a:pPr/>
              <a:t>9</a:t>
            </a:fld>
            <a:endParaRPr lang="cs-CZ"/>
          </a:p>
        </p:txBody>
      </p:sp>
    </p:spTree>
    <p:extLst>
      <p:ext uri="{BB962C8B-B14F-4D97-AF65-F5344CB8AC3E}">
        <p14:creationId xmlns:p14="http://schemas.microsoft.com/office/powerpoint/2010/main" val="4092480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0D0B89-DD47-FF41-8699-5EB495166018}"/>
              </a:ext>
            </a:extLst>
          </p:cNvPr>
          <p:cNvSpPr>
            <a:spLocks noGrp="1"/>
          </p:cNvSpPr>
          <p:nvPr>
            <p:ph type="ctrTitle"/>
          </p:nvPr>
        </p:nvSpPr>
        <p:spPr>
          <a:xfrm>
            <a:off x="2286000" y="1683545"/>
            <a:ext cx="13716000" cy="3581400"/>
          </a:xfrm>
        </p:spPr>
        <p:txBody>
          <a:bodyPr anchor="b"/>
          <a:lstStyle>
            <a:lvl1pPr algn="ctr">
              <a:defRPr sz="9000"/>
            </a:lvl1pPr>
          </a:lstStyle>
          <a:p>
            <a:r>
              <a:rPr lang="en-US"/>
              <a:t>Click to edit Master title style</a:t>
            </a:r>
          </a:p>
        </p:txBody>
      </p:sp>
      <p:sp>
        <p:nvSpPr>
          <p:cNvPr id="3" name="Subtitle 2">
            <a:extLst>
              <a:ext uri="{FF2B5EF4-FFF2-40B4-BE49-F238E27FC236}">
                <a16:creationId xmlns:a16="http://schemas.microsoft.com/office/drawing/2014/main" id="{6E3C43C7-4E22-8F49-A632-FB4A27935BF3}"/>
              </a:ext>
            </a:extLst>
          </p:cNvPr>
          <p:cNvSpPr>
            <a:spLocks noGrp="1"/>
          </p:cNvSpPr>
          <p:nvPr>
            <p:ph type="subTitle" idx="1"/>
          </p:nvPr>
        </p:nvSpPr>
        <p:spPr>
          <a:xfrm>
            <a:off x="2286000" y="5403057"/>
            <a:ext cx="13716000" cy="2483643"/>
          </a:xfrm>
        </p:spPr>
        <p:txBody>
          <a:bodyPr/>
          <a:lstStyle>
            <a:lvl1pPr marL="0" indent="0" algn="ctr">
              <a:buNone/>
              <a:defRPr sz="3600"/>
            </a:lvl1pPr>
            <a:lvl2pPr marL="685800" indent="0" algn="ctr">
              <a:buNone/>
              <a:defRPr sz="3000"/>
            </a:lvl2pPr>
            <a:lvl3pPr marL="1371600" indent="0" algn="ctr">
              <a:buNone/>
              <a:defRPr sz="2700"/>
            </a:lvl3pPr>
            <a:lvl4pPr marL="2057400" indent="0" algn="ctr">
              <a:buNone/>
              <a:defRPr sz="2400"/>
            </a:lvl4pPr>
            <a:lvl5pPr marL="2743200" indent="0" algn="ctr">
              <a:buNone/>
              <a:defRPr sz="2400"/>
            </a:lvl5pPr>
            <a:lvl6pPr marL="3429000" indent="0" algn="ctr">
              <a:buNone/>
              <a:defRPr sz="2400"/>
            </a:lvl6pPr>
            <a:lvl7pPr marL="4114800" indent="0" algn="ctr">
              <a:buNone/>
              <a:defRPr sz="2400"/>
            </a:lvl7pPr>
            <a:lvl8pPr marL="4800600" indent="0" algn="ctr">
              <a:buNone/>
              <a:defRPr sz="2400"/>
            </a:lvl8pPr>
            <a:lvl9pPr marL="5486400" indent="0" algn="ctr">
              <a:buNone/>
              <a:defRPr sz="2400"/>
            </a:lvl9pPr>
          </a:lstStyle>
          <a:p>
            <a:r>
              <a:rPr lang="en-US"/>
              <a:t>Click to edit Master subtitle style</a:t>
            </a:r>
          </a:p>
        </p:txBody>
      </p:sp>
      <p:sp>
        <p:nvSpPr>
          <p:cNvPr id="4" name="Date Placeholder 3">
            <a:extLst>
              <a:ext uri="{FF2B5EF4-FFF2-40B4-BE49-F238E27FC236}">
                <a16:creationId xmlns:a16="http://schemas.microsoft.com/office/drawing/2014/main" id="{7EF23327-69CA-6C4F-82E6-F7E0B0B6606D}"/>
              </a:ext>
            </a:extLst>
          </p:cNvPr>
          <p:cNvSpPr>
            <a:spLocks noGrp="1"/>
          </p:cNvSpPr>
          <p:nvPr>
            <p:ph type="dt" sz="half" idx="10"/>
          </p:nvPr>
        </p:nvSpPr>
        <p:spPr/>
        <p:txBody>
          <a:bodyPr/>
          <a:lstStyle/>
          <a:p>
            <a:fld id="{9183ED1D-4783-F849-8CFE-A7712EC6F304}" type="datetimeFigureOut">
              <a:rPr lang="en-US" smtClean="0"/>
              <a:t>8/14/2024</a:t>
            </a:fld>
            <a:endParaRPr lang="en-US" dirty="0"/>
          </a:p>
        </p:txBody>
      </p:sp>
      <p:sp>
        <p:nvSpPr>
          <p:cNvPr id="5" name="Footer Placeholder 4">
            <a:extLst>
              <a:ext uri="{FF2B5EF4-FFF2-40B4-BE49-F238E27FC236}">
                <a16:creationId xmlns:a16="http://schemas.microsoft.com/office/drawing/2014/main" id="{052E2118-A7E4-BC4A-8E97-99BD99E85971}"/>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C7AB2C65-55E0-F243-869B-EBDBDAD29B8A}"/>
              </a:ext>
            </a:extLst>
          </p:cNvPr>
          <p:cNvSpPr>
            <a:spLocks noGrp="1"/>
          </p:cNvSpPr>
          <p:nvPr>
            <p:ph type="sldNum" sz="quarter" idx="12"/>
          </p:nvPr>
        </p:nvSpPr>
        <p:spPr/>
        <p:txBody>
          <a:bodyPr/>
          <a:lstStyle/>
          <a:p>
            <a:fld id="{F4BF39F9-F9B4-6F42-8FBB-EEFCBE9A1F23}" type="slidenum">
              <a:rPr lang="en-US" smtClean="0"/>
              <a:t>‹#›</a:t>
            </a:fld>
            <a:endParaRPr lang="en-US" dirty="0"/>
          </a:p>
        </p:txBody>
      </p:sp>
    </p:spTree>
    <p:extLst>
      <p:ext uri="{BB962C8B-B14F-4D97-AF65-F5344CB8AC3E}">
        <p14:creationId xmlns:p14="http://schemas.microsoft.com/office/powerpoint/2010/main" val="75421806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FCBF02-E663-6B43-9225-7E32F24AF2A1}"/>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3D295040-4014-724C-85C5-F0CE4EC31E5C}"/>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12DEE85-A649-E542-863C-B5A7507D5853}"/>
              </a:ext>
            </a:extLst>
          </p:cNvPr>
          <p:cNvSpPr>
            <a:spLocks noGrp="1"/>
          </p:cNvSpPr>
          <p:nvPr>
            <p:ph type="dt" sz="half" idx="10"/>
          </p:nvPr>
        </p:nvSpPr>
        <p:spPr/>
        <p:txBody>
          <a:bodyPr/>
          <a:lstStyle/>
          <a:p>
            <a:fld id="{9183ED1D-4783-F849-8CFE-A7712EC6F304}" type="datetimeFigureOut">
              <a:rPr lang="en-US" smtClean="0"/>
              <a:t>8/14/2024</a:t>
            </a:fld>
            <a:endParaRPr lang="en-US" dirty="0"/>
          </a:p>
        </p:txBody>
      </p:sp>
      <p:sp>
        <p:nvSpPr>
          <p:cNvPr id="5" name="Footer Placeholder 4">
            <a:extLst>
              <a:ext uri="{FF2B5EF4-FFF2-40B4-BE49-F238E27FC236}">
                <a16:creationId xmlns:a16="http://schemas.microsoft.com/office/drawing/2014/main" id="{0BC34A10-6725-BA41-B545-CDB40250FDE1}"/>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18B683F2-F804-2446-A2C0-50BDEA5A579A}"/>
              </a:ext>
            </a:extLst>
          </p:cNvPr>
          <p:cNvSpPr>
            <a:spLocks noGrp="1"/>
          </p:cNvSpPr>
          <p:nvPr>
            <p:ph type="sldNum" sz="quarter" idx="12"/>
          </p:nvPr>
        </p:nvSpPr>
        <p:spPr/>
        <p:txBody>
          <a:bodyPr/>
          <a:lstStyle/>
          <a:p>
            <a:fld id="{F4BF39F9-F9B4-6F42-8FBB-EEFCBE9A1F23}" type="slidenum">
              <a:rPr lang="en-US" smtClean="0"/>
              <a:t>‹#›</a:t>
            </a:fld>
            <a:endParaRPr lang="en-US" dirty="0"/>
          </a:p>
        </p:txBody>
      </p:sp>
    </p:spTree>
    <p:extLst>
      <p:ext uri="{BB962C8B-B14F-4D97-AF65-F5344CB8AC3E}">
        <p14:creationId xmlns:p14="http://schemas.microsoft.com/office/powerpoint/2010/main" val="183588087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A1E14CDF-2A42-614D-9258-35D20E297088}"/>
              </a:ext>
            </a:extLst>
          </p:cNvPr>
          <p:cNvSpPr>
            <a:spLocks noGrp="1"/>
          </p:cNvSpPr>
          <p:nvPr>
            <p:ph type="title" orient="vert"/>
          </p:nvPr>
        </p:nvSpPr>
        <p:spPr>
          <a:xfrm>
            <a:off x="13087350" y="1800768"/>
            <a:ext cx="3943350" cy="7418343"/>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F36E5925-06A8-A94F-B656-369DB67DDBAE}"/>
              </a:ext>
            </a:extLst>
          </p:cNvPr>
          <p:cNvSpPr>
            <a:spLocks noGrp="1"/>
          </p:cNvSpPr>
          <p:nvPr>
            <p:ph type="body" orient="vert" idx="1"/>
          </p:nvPr>
        </p:nvSpPr>
        <p:spPr>
          <a:xfrm>
            <a:off x="480061" y="1800768"/>
            <a:ext cx="12378689" cy="741834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14013462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UNTHSC Blank Slide">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115CC88D-1528-2F4E-9300-E0260FC9692D}"/>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0"/>
            <a:ext cx="18288000" cy="10287000"/>
          </a:xfrm>
          <a:prstGeom prst="rect">
            <a:avLst/>
          </a:prstGeom>
        </p:spPr>
      </p:pic>
    </p:spTree>
    <p:extLst>
      <p:ext uri="{BB962C8B-B14F-4D97-AF65-F5344CB8AC3E}">
        <p14:creationId xmlns:p14="http://schemas.microsoft.com/office/powerpoint/2010/main" val="1944196725"/>
      </p:ext>
    </p:extLst>
  </p:cSld>
  <p:clrMapOvr>
    <a:masterClrMapping/>
  </p:clrMapOvr>
  <mc:AlternateContent xmlns:mc="http://schemas.openxmlformats.org/markup-compatibility/2006" xmlns:p14="http://schemas.microsoft.com/office/powerpoint/2010/main">
    <mc:Choice Requires="p14">
      <p:transition spd="slow" p14:dur="2250">
        <p14:prism/>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UNTHSC Open/Close Slide">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CE442030-9652-124D-B3D1-4F2744EBC35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8288000" cy="10287000"/>
          </a:xfrm>
          <a:prstGeom prst="rect">
            <a:avLst/>
          </a:prstGeom>
        </p:spPr>
      </p:pic>
    </p:spTree>
    <p:extLst>
      <p:ext uri="{BB962C8B-B14F-4D97-AF65-F5344CB8AC3E}">
        <p14:creationId xmlns:p14="http://schemas.microsoft.com/office/powerpoint/2010/main" val="1622281495"/>
      </p:ext>
    </p:extLst>
  </p:cSld>
  <p:clrMapOvr>
    <a:masterClrMapping/>
  </p:clrMapOvr>
  <mc:AlternateContent xmlns:mc="http://schemas.openxmlformats.org/markup-compatibility/2006" xmlns:p14="http://schemas.microsoft.com/office/powerpoint/2010/main">
    <mc:Choice Requires="p14">
      <p:transition spd="slow" p14:dur="2250">
        <p14:prism/>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UNTHSC Blank Slide">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115CC88D-1528-2F4E-9300-E0260FC9692D}"/>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0"/>
            <a:ext cx="18288000" cy="10287000"/>
          </a:xfrm>
          <a:prstGeom prst="rect">
            <a:avLst/>
          </a:prstGeom>
        </p:spPr>
      </p:pic>
    </p:spTree>
    <p:extLst>
      <p:ext uri="{BB962C8B-B14F-4D97-AF65-F5344CB8AC3E}">
        <p14:creationId xmlns:p14="http://schemas.microsoft.com/office/powerpoint/2010/main" val="1156064619"/>
      </p:ext>
    </p:extLst>
  </p:cSld>
  <p:clrMapOvr>
    <a:masterClrMapping/>
  </p:clrMapOvr>
  <mc:AlternateContent xmlns:mc="http://schemas.openxmlformats.org/markup-compatibility/2006" xmlns:p14="http://schemas.microsoft.com/office/powerpoint/2010/main">
    <mc:Choice Requires="p14">
      <p:transition spd="slow" p14:dur="2250">
        <p14:prism/>
      </p:transition>
    </mc:Choice>
    <mc:Fallback xmlns="">
      <p:transition spd="slow">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UNTHSC Open/Close Slide">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CE442030-9652-124D-B3D1-4F2744EBC35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8288000" cy="10287000"/>
          </a:xfrm>
          <a:prstGeom prst="rect">
            <a:avLst/>
          </a:prstGeom>
        </p:spPr>
      </p:pic>
    </p:spTree>
    <p:extLst>
      <p:ext uri="{BB962C8B-B14F-4D97-AF65-F5344CB8AC3E}">
        <p14:creationId xmlns:p14="http://schemas.microsoft.com/office/powerpoint/2010/main" val="2122002791"/>
      </p:ext>
    </p:extLst>
  </p:cSld>
  <p:clrMapOvr>
    <a:masterClrMapping/>
  </p:clrMapOvr>
  <mc:AlternateContent xmlns:mc="http://schemas.openxmlformats.org/markup-compatibility/2006" xmlns:p14="http://schemas.microsoft.com/office/powerpoint/2010/main">
    <mc:Choice Requires="p14">
      <p:transition spd="slow" p14:dur="2250">
        <p14:prism/>
      </p:transition>
    </mc:Choice>
    <mc:Fallback xmlns="">
      <p:transition spd="slow">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1E4397-0553-2469-BC8A-DE565AA0371E}"/>
              </a:ext>
            </a:extLst>
          </p:cNvPr>
          <p:cNvSpPr>
            <a:spLocks noGrp="1"/>
          </p:cNvSpPr>
          <p:nvPr>
            <p:ph type="ctrTitle"/>
          </p:nvPr>
        </p:nvSpPr>
        <p:spPr>
          <a:xfrm>
            <a:off x="2286000" y="1683545"/>
            <a:ext cx="13716000" cy="3581400"/>
          </a:xfrm>
        </p:spPr>
        <p:txBody>
          <a:bodyPr anchor="b"/>
          <a:lstStyle>
            <a:lvl1pPr algn="ctr">
              <a:defRPr sz="9000"/>
            </a:lvl1pPr>
          </a:lstStyle>
          <a:p>
            <a:r>
              <a:rPr lang="en-US"/>
              <a:t>Click to edit Master title style</a:t>
            </a:r>
          </a:p>
        </p:txBody>
      </p:sp>
      <p:sp>
        <p:nvSpPr>
          <p:cNvPr id="3" name="Subtitle 2">
            <a:extLst>
              <a:ext uri="{FF2B5EF4-FFF2-40B4-BE49-F238E27FC236}">
                <a16:creationId xmlns:a16="http://schemas.microsoft.com/office/drawing/2014/main" id="{D666D009-D665-94A5-7C01-8E4216E2920A}"/>
              </a:ext>
            </a:extLst>
          </p:cNvPr>
          <p:cNvSpPr>
            <a:spLocks noGrp="1"/>
          </p:cNvSpPr>
          <p:nvPr>
            <p:ph type="subTitle" idx="1"/>
          </p:nvPr>
        </p:nvSpPr>
        <p:spPr>
          <a:xfrm>
            <a:off x="2286000" y="5403057"/>
            <a:ext cx="13716000" cy="2483643"/>
          </a:xfrm>
        </p:spPr>
        <p:txBody>
          <a:bodyPr/>
          <a:lstStyle>
            <a:lvl1pPr marL="0" indent="0" algn="ctr">
              <a:buNone/>
              <a:defRPr sz="3600"/>
            </a:lvl1pPr>
            <a:lvl2pPr marL="685800" indent="0" algn="ctr">
              <a:buNone/>
              <a:defRPr sz="3000"/>
            </a:lvl2pPr>
            <a:lvl3pPr marL="1371600" indent="0" algn="ctr">
              <a:buNone/>
              <a:defRPr sz="2700"/>
            </a:lvl3pPr>
            <a:lvl4pPr marL="2057400" indent="0" algn="ctr">
              <a:buNone/>
              <a:defRPr sz="2400"/>
            </a:lvl4pPr>
            <a:lvl5pPr marL="2743200" indent="0" algn="ctr">
              <a:buNone/>
              <a:defRPr sz="2400"/>
            </a:lvl5pPr>
            <a:lvl6pPr marL="3429000" indent="0" algn="ctr">
              <a:buNone/>
              <a:defRPr sz="2400"/>
            </a:lvl6pPr>
            <a:lvl7pPr marL="4114800" indent="0" algn="ctr">
              <a:buNone/>
              <a:defRPr sz="2400"/>
            </a:lvl7pPr>
            <a:lvl8pPr marL="4800600" indent="0" algn="ctr">
              <a:buNone/>
              <a:defRPr sz="2400"/>
            </a:lvl8pPr>
            <a:lvl9pPr marL="5486400" indent="0" algn="ctr">
              <a:buNone/>
              <a:defRPr sz="2400"/>
            </a:lvl9pPr>
          </a:lstStyle>
          <a:p>
            <a:r>
              <a:rPr lang="en-US"/>
              <a:t>Click to edit Master subtitle style</a:t>
            </a:r>
          </a:p>
        </p:txBody>
      </p:sp>
      <p:sp>
        <p:nvSpPr>
          <p:cNvPr id="4" name="Date Placeholder 3">
            <a:extLst>
              <a:ext uri="{FF2B5EF4-FFF2-40B4-BE49-F238E27FC236}">
                <a16:creationId xmlns:a16="http://schemas.microsoft.com/office/drawing/2014/main" id="{BB1864CB-E3D0-494E-F6D4-8C489B580BB5}"/>
              </a:ext>
            </a:extLst>
          </p:cNvPr>
          <p:cNvSpPr>
            <a:spLocks noGrp="1"/>
          </p:cNvSpPr>
          <p:nvPr>
            <p:ph type="dt" sz="half" idx="10"/>
          </p:nvPr>
        </p:nvSpPr>
        <p:spPr/>
        <p:txBody>
          <a:bodyPr/>
          <a:lstStyle/>
          <a:p>
            <a:fld id="{9183ED1D-4783-F849-8CFE-A7712EC6F304}" type="datetimeFigureOut">
              <a:rPr lang="en-US" smtClean="0"/>
              <a:t>8/14/2024</a:t>
            </a:fld>
            <a:endParaRPr lang="en-US" dirty="0"/>
          </a:p>
        </p:txBody>
      </p:sp>
      <p:sp>
        <p:nvSpPr>
          <p:cNvPr id="5" name="Footer Placeholder 4">
            <a:extLst>
              <a:ext uri="{FF2B5EF4-FFF2-40B4-BE49-F238E27FC236}">
                <a16:creationId xmlns:a16="http://schemas.microsoft.com/office/drawing/2014/main" id="{89278F3B-94A0-1B6A-86D2-F7E5DE506DDC}"/>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150DA5D5-B46A-4323-FEAA-21977D144B2D}"/>
              </a:ext>
            </a:extLst>
          </p:cNvPr>
          <p:cNvSpPr>
            <a:spLocks noGrp="1"/>
          </p:cNvSpPr>
          <p:nvPr>
            <p:ph type="sldNum" sz="quarter" idx="12"/>
          </p:nvPr>
        </p:nvSpPr>
        <p:spPr/>
        <p:txBody>
          <a:bodyPr/>
          <a:lstStyle/>
          <a:p>
            <a:fld id="{F4BF39F9-F9B4-6F42-8FBB-EEFCBE9A1F23}" type="slidenum">
              <a:rPr lang="en-US" smtClean="0"/>
              <a:t>‹#›</a:t>
            </a:fld>
            <a:endParaRPr lang="en-US" dirty="0"/>
          </a:p>
        </p:txBody>
      </p:sp>
    </p:spTree>
    <p:extLst>
      <p:ext uri="{BB962C8B-B14F-4D97-AF65-F5344CB8AC3E}">
        <p14:creationId xmlns:p14="http://schemas.microsoft.com/office/powerpoint/2010/main" val="405706155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1453CA-E9EB-F6F6-C1E2-CDDE3867D43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4559976-9187-36AA-E9F3-B8F10C3A2718}"/>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8063E63-1474-BD46-4CEA-E1638B049541}"/>
              </a:ext>
            </a:extLst>
          </p:cNvPr>
          <p:cNvSpPr>
            <a:spLocks noGrp="1"/>
          </p:cNvSpPr>
          <p:nvPr>
            <p:ph type="dt" sz="half" idx="10"/>
          </p:nvPr>
        </p:nvSpPr>
        <p:spPr/>
        <p:txBody>
          <a:bodyPr/>
          <a:lstStyle/>
          <a:p>
            <a:fld id="{9183ED1D-4783-F849-8CFE-A7712EC6F304}" type="datetimeFigureOut">
              <a:rPr lang="en-US" smtClean="0"/>
              <a:t>8/14/2024</a:t>
            </a:fld>
            <a:endParaRPr lang="en-US" dirty="0"/>
          </a:p>
        </p:txBody>
      </p:sp>
      <p:sp>
        <p:nvSpPr>
          <p:cNvPr id="5" name="Footer Placeholder 4">
            <a:extLst>
              <a:ext uri="{FF2B5EF4-FFF2-40B4-BE49-F238E27FC236}">
                <a16:creationId xmlns:a16="http://schemas.microsoft.com/office/drawing/2014/main" id="{3E750420-6089-3651-2615-133B74379A75}"/>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C4A1F80D-69FB-3E8A-9F5F-B6532E1247EA}"/>
              </a:ext>
            </a:extLst>
          </p:cNvPr>
          <p:cNvSpPr>
            <a:spLocks noGrp="1"/>
          </p:cNvSpPr>
          <p:nvPr>
            <p:ph type="sldNum" sz="quarter" idx="12"/>
          </p:nvPr>
        </p:nvSpPr>
        <p:spPr/>
        <p:txBody>
          <a:bodyPr/>
          <a:lstStyle/>
          <a:p>
            <a:fld id="{F4BF39F9-F9B4-6F42-8FBB-EEFCBE9A1F23}" type="slidenum">
              <a:rPr lang="en-US" smtClean="0"/>
              <a:t>‹#›</a:t>
            </a:fld>
            <a:endParaRPr lang="en-US" dirty="0"/>
          </a:p>
        </p:txBody>
      </p:sp>
    </p:spTree>
    <p:extLst>
      <p:ext uri="{BB962C8B-B14F-4D97-AF65-F5344CB8AC3E}">
        <p14:creationId xmlns:p14="http://schemas.microsoft.com/office/powerpoint/2010/main" val="249946234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ACD708-360B-FE6E-494D-49CBC5AF88EF}"/>
              </a:ext>
            </a:extLst>
          </p:cNvPr>
          <p:cNvSpPr>
            <a:spLocks noGrp="1"/>
          </p:cNvSpPr>
          <p:nvPr>
            <p:ph type="title"/>
          </p:nvPr>
        </p:nvSpPr>
        <p:spPr>
          <a:xfrm>
            <a:off x="1247775" y="2564608"/>
            <a:ext cx="15773400" cy="4279106"/>
          </a:xfrm>
        </p:spPr>
        <p:txBody>
          <a:bodyPr anchor="b"/>
          <a:lstStyle>
            <a:lvl1pPr>
              <a:defRPr sz="9000"/>
            </a:lvl1pPr>
          </a:lstStyle>
          <a:p>
            <a:r>
              <a:rPr lang="en-US"/>
              <a:t>Click to edit Master title style</a:t>
            </a:r>
          </a:p>
        </p:txBody>
      </p:sp>
      <p:sp>
        <p:nvSpPr>
          <p:cNvPr id="3" name="Text Placeholder 2">
            <a:extLst>
              <a:ext uri="{FF2B5EF4-FFF2-40B4-BE49-F238E27FC236}">
                <a16:creationId xmlns:a16="http://schemas.microsoft.com/office/drawing/2014/main" id="{EA4A0556-7CAC-4CEE-EC15-9BA016435F83}"/>
              </a:ext>
            </a:extLst>
          </p:cNvPr>
          <p:cNvSpPr>
            <a:spLocks noGrp="1"/>
          </p:cNvSpPr>
          <p:nvPr>
            <p:ph type="body" idx="1"/>
          </p:nvPr>
        </p:nvSpPr>
        <p:spPr>
          <a:xfrm>
            <a:off x="1247775" y="6884195"/>
            <a:ext cx="15773400" cy="2250281"/>
          </a:xfrm>
        </p:spPr>
        <p:txBody>
          <a:bodyPr/>
          <a:lstStyle>
            <a:lvl1pPr marL="0" indent="0">
              <a:buNone/>
              <a:defRPr sz="3600">
                <a:solidFill>
                  <a:schemeClr val="tx1">
                    <a:tint val="75000"/>
                  </a:schemeClr>
                </a:solidFill>
              </a:defRPr>
            </a:lvl1pPr>
            <a:lvl2pPr marL="685800" indent="0">
              <a:buNone/>
              <a:defRPr sz="3000">
                <a:solidFill>
                  <a:schemeClr val="tx1">
                    <a:tint val="75000"/>
                  </a:schemeClr>
                </a:solidFill>
              </a:defRPr>
            </a:lvl2pPr>
            <a:lvl3pPr marL="1371600" indent="0">
              <a:buNone/>
              <a:defRPr sz="2700">
                <a:solidFill>
                  <a:schemeClr val="tx1">
                    <a:tint val="75000"/>
                  </a:schemeClr>
                </a:solidFill>
              </a:defRPr>
            </a:lvl3pPr>
            <a:lvl4pPr marL="2057400" indent="0">
              <a:buNone/>
              <a:defRPr sz="2400">
                <a:solidFill>
                  <a:schemeClr val="tx1">
                    <a:tint val="75000"/>
                  </a:schemeClr>
                </a:solidFill>
              </a:defRPr>
            </a:lvl4pPr>
            <a:lvl5pPr marL="2743200" indent="0">
              <a:buNone/>
              <a:defRPr sz="2400">
                <a:solidFill>
                  <a:schemeClr val="tx1">
                    <a:tint val="75000"/>
                  </a:schemeClr>
                </a:solidFill>
              </a:defRPr>
            </a:lvl5pPr>
            <a:lvl6pPr marL="3429000" indent="0">
              <a:buNone/>
              <a:defRPr sz="2400">
                <a:solidFill>
                  <a:schemeClr val="tx1">
                    <a:tint val="75000"/>
                  </a:schemeClr>
                </a:solidFill>
              </a:defRPr>
            </a:lvl6pPr>
            <a:lvl7pPr marL="4114800" indent="0">
              <a:buNone/>
              <a:defRPr sz="2400">
                <a:solidFill>
                  <a:schemeClr val="tx1">
                    <a:tint val="75000"/>
                  </a:schemeClr>
                </a:solidFill>
              </a:defRPr>
            </a:lvl7pPr>
            <a:lvl8pPr marL="4800600" indent="0">
              <a:buNone/>
              <a:defRPr sz="2400">
                <a:solidFill>
                  <a:schemeClr val="tx1">
                    <a:tint val="75000"/>
                  </a:schemeClr>
                </a:solidFill>
              </a:defRPr>
            </a:lvl8pPr>
            <a:lvl9pPr marL="5486400" indent="0">
              <a:buNone/>
              <a:defRPr sz="24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6E7867DD-A341-BEE9-5869-7CC8BA42086E}"/>
              </a:ext>
            </a:extLst>
          </p:cNvPr>
          <p:cNvSpPr>
            <a:spLocks noGrp="1"/>
          </p:cNvSpPr>
          <p:nvPr>
            <p:ph type="dt" sz="half" idx="10"/>
          </p:nvPr>
        </p:nvSpPr>
        <p:spPr/>
        <p:txBody>
          <a:bodyPr/>
          <a:lstStyle/>
          <a:p>
            <a:fld id="{9183ED1D-4783-F849-8CFE-A7712EC6F304}" type="datetimeFigureOut">
              <a:rPr lang="en-US" smtClean="0"/>
              <a:t>8/14/2024</a:t>
            </a:fld>
            <a:endParaRPr lang="en-US" dirty="0"/>
          </a:p>
        </p:txBody>
      </p:sp>
      <p:sp>
        <p:nvSpPr>
          <p:cNvPr id="5" name="Footer Placeholder 4">
            <a:extLst>
              <a:ext uri="{FF2B5EF4-FFF2-40B4-BE49-F238E27FC236}">
                <a16:creationId xmlns:a16="http://schemas.microsoft.com/office/drawing/2014/main" id="{60B1D806-2077-E3D8-81AE-D4D0ED26C668}"/>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23EDDE31-41AC-16D7-86AE-32BF1E29101C}"/>
              </a:ext>
            </a:extLst>
          </p:cNvPr>
          <p:cNvSpPr>
            <a:spLocks noGrp="1"/>
          </p:cNvSpPr>
          <p:nvPr>
            <p:ph type="sldNum" sz="quarter" idx="12"/>
          </p:nvPr>
        </p:nvSpPr>
        <p:spPr/>
        <p:txBody>
          <a:bodyPr/>
          <a:lstStyle/>
          <a:p>
            <a:fld id="{F4BF39F9-F9B4-6F42-8FBB-EEFCBE9A1F23}" type="slidenum">
              <a:rPr lang="en-US" smtClean="0"/>
              <a:t>‹#›</a:t>
            </a:fld>
            <a:endParaRPr lang="en-US" dirty="0"/>
          </a:p>
        </p:txBody>
      </p:sp>
    </p:spTree>
    <p:extLst>
      <p:ext uri="{BB962C8B-B14F-4D97-AF65-F5344CB8AC3E}">
        <p14:creationId xmlns:p14="http://schemas.microsoft.com/office/powerpoint/2010/main" val="158652420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F027CB-060C-EDF0-A67C-8F34D2BACE1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C6FE0EB-E274-2FBB-3307-9AA67B3119C3}"/>
              </a:ext>
            </a:extLst>
          </p:cNvPr>
          <p:cNvSpPr>
            <a:spLocks noGrp="1"/>
          </p:cNvSpPr>
          <p:nvPr>
            <p:ph sz="half" idx="1"/>
          </p:nvPr>
        </p:nvSpPr>
        <p:spPr>
          <a:xfrm>
            <a:off x="1257300" y="2738438"/>
            <a:ext cx="7772400" cy="652700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62158D52-4641-6972-F794-86C87A07601D}"/>
              </a:ext>
            </a:extLst>
          </p:cNvPr>
          <p:cNvSpPr>
            <a:spLocks noGrp="1"/>
          </p:cNvSpPr>
          <p:nvPr>
            <p:ph sz="half" idx="2"/>
          </p:nvPr>
        </p:nvSpPr>
        <p:spPr>
          <a:xfrm>
            <a:off x="9258300" y="2738438"/>
            <a:ext cx="7772400" cy="652700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1E3738B9-FD61-1B25-8848-1195173DBC5C}"/>
              </a:ext>
            </a:extLst>
          </p:cNvPr>
          <p:cNvSpPr>
            <a:spLocks noGrp="1"/>
          </p:cNvSpPr>
          <p:nvPr>
            <p:ph type="dt" sz="half" idx="10"/>
          </p:nvPr>
        </p:nvSpPr>
        <p:spPr/>
        <p:txBody>
          <a:bodyPr/>
          <a:lstStyle/>
          <a:p>
            <a:fld id="{9183ED1D-4783-F849-8CFE-A7712EC6F304}" type="datetimeFigureOut">
              <a:rPr lang="en-US" smtClean="0"/>
              <a:t>8/14/2024</a:t>
            </a:fld>
            <a:endParaRPr lang="en-US" dirty="0"/>
          </a:p>
        </p:txBody>
      </p:sp>
      <p:sp>
        <p:nvSpPr>
          <p:cNvPr id="6" name="Footer Placeholder 5">
            <a:extLst>
              <a:ext uri="{FF2B5EF4-FFF2-40B4-BE49-F238E27FC236}">
                <a16:creationId xmlns:a16="http://schemas.microsoft.com/office/drawing/2014/main" id="{2A102A34-BEEE-579B-4F60-12DCFB25BF18}"/>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C4EC35BD-0099-BD74-8262-521C94F8D2DD}"/>
              </a:ext>
            </a:extLst>
          </p:cNvPr>
          <p:cNvSpPr>
            <a:spLocks noGrp="1"/>
          </p:cNvSpPr>
          <p:nvPr>
            <p:ph type="sldNum" sz="quarter" idx="12"/>
          </p:nvPr>
        </p:nvSpPr>
        <p:spPr/>
        <p:txBody>
          <a:bodyPr/>
          <a:lstStyle/>
          <a:p>
            <a:fld id="{F4BF39F9-F9B4-6F42-8FBB-EEFCBE9A1F23}" type="slidenum">
              <a:rPr lang="en-US" smtClean="0"/>
              <a:t>‹#›</a:t>
            </a:fld>
            <a:endParaRPr lang="en-US" dirty="0"/>
          </a:p>
        </p:txBody>
      </p:sp>
    </p:spTree>
    <p:extLst>
      <p:ext uri="{BB962C8B-B14F-4D97-AF65-F5344CB8AC3E}">
        <p14:creationId xmlns:p14="http://schemas.microsoft.com/office/powerpoint/2010/main" val="366901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FD5ACF-08C0-D84F-97AB-3144A020396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483AF86-EA23-EC4A-B6A9-68C72205ED2A}"/>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87F082A-CAB1-1247-B1FC-C6B63B3455AD}"/>
              </a:ext>
            </a:extLst>
          </p:cNvPr>
          <p:cNvSpPr>
            <a:spLocks noGrp="1"/>
          </p:cNvSpPr>
          <p:nvPr>
            <p:ph type="dt" sz="half" idx="10"/>
          </p:nvPr>
        </p:nvSpPr>
        <p:spPr/>
        <p:txBody>
          <a:bodyPr/>
          <a:lstStyle/>
          <a:p>
            <a:fld id="{9183ED1D-4783-F849-8CFE-A7712EC6F304}" type="datetimeFigureOut">
              <a:rPr lang="en-US" smtClean="0"/>
              <a:t>8/14/2024</a:t>
            </a:fld>
            <a:endParaRPr lang="en-US" dirty="0"/>
          </a:p>
        </p:txBody>
      </p:sp>
      <p:sp>
        <p:nvSpPr>
          <p:cNvPr id="5" name="Footer Placeholder 4">
            <a:extLst>
              <a:ext uri="{FF2B5EF4-FFF2-40B4-BE49-F238E27FC236}">
                <a16:creationId xmlns:a16="http://schemas.microsoft.com/office/drawing/2014/main" id="{EA819E28-4FAC-E74E-894A-D8FE730973E2}"/>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49DF7567-1952-DC4A-8CD6-BD98B4957665}"/>
              </a:ext>
            </a:extLst>
          </p:cNvPr>
          <p:cNvSpPr>
            <a:spLocks noGrp="1"/>
          </p:cNvSpPr>
          <p:nvPr>
            <p:ph type="sldNum" sz="quarter" idx="12"/>
          </p:nvPr>
        </p:nvSpPr>
        <p:spPr/>
        <p:txBody>
          <a:bodyPr/>
          <a:lstStyle/>
          <a:p>
            <a:fld id="{F4BF39F9-F9B4-6F42-8FBB-EEFCBE9A1F23}" type="slidenum">
              <a:rPr lang="en-US" smtClean="0"/>
              <a:t>‹#›</a:t>
            </a:fld>
            <a:endParaRPr lang="en-US" dirty="0"/>
          </a:p>
        </p:txBody>
      </p:sp>
    </p:spTree>
    <p:extLst>
      <p:ext uri="{BB962C8B-B14F-4D97-AF65-F5344CB8AC3E}">
        <p14:creationId xmlns:p14="http://schemas.microsoft.com/office/powerpoint/2010/main" val="79273473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5F2562-E73C-BC36-3C2C-C54066ADB355}"/>
              </a:ext>
            </a:extLst>
          </p:cNvPr>
          <p:cNvSpPr>
            <a:spLocks noGrp="1"/>
          </p:cNvSpPr>
          <p:nvPr>
            <p:ph type="title"/>
          </p:nvPr>
        </p:nvSpPr>
        <p:spPr>
          <a:xfrm>
            <a:off x="1259682" y="547688"/>
            <a:ext cx="15773400" cy="1988345"/>
          </a:xfrm>
        </p:spPr>
        <p:txBody>
          <a:bodyPr/>
          <a:lstStyle/>
          <a:p>
            <a:r>
              <a:rPr lang="en-US"/>
              <a:t>Click to edit Master title style</a:t>
            </a:r>
          </a:p>
        </p:txBody>
      </p:sp>
      <p:sp>
        <p:nvSpPr>
          <p:cNvPr id="3" name="Text Placeholder 2">
            <a:extLst>
              <a:ext uri="{FF2B5EF4-FFF2-40B4-BE49-F238E27FC236}">
                <a16:creationId xmlns:a16="http://schemas.microsoft.com/office/drawing/2014/main" id="{640B0DBB-AE51-62D5-3EB1-35A79FCDFF30}"/>
              </a:ext>
            </a:extLst>
          </p:cNvPr>
          <p:cNvSpPr>
            <a:spLocks noGrp="1"/>
          </p:cNvSpPr>
          <p:nvPr>
            <p:ph type="body" idx="1"/>
          </p:nvPr>
        </p:nvSpPr>
        <p:spPr>
          <a:xfrm>
            <a:off x="1259683" y="2521745"/>
            <a:ext cx="7736681" cy="1235868"/>
          </a:xfrm>
        </p:spPr>
        <p:txBody>
          <a:bodyPr anchor="b"/>
          <a:lstStyle>
            <a:lvl1pPr marL="0" indent="0">
              <a:buNone/>
              <a:defRPr sz="3600" b="1"/>
            </a:lvl1pPr>
            <a:lvl2pPr marL="685800" indent="0">
              <a:buNone/>
              <a:defRPr sz="3000" b="1"/>
            </a:lvl2pPr>
            <a:lvl3pPr marL="1371600" indent="0">
              <a:buNone/>
              <a:defRPr sz="2700" b="1"/>
            </a:lvl3pPr>
            <a:lvl4pPr marL="2057400" indent="0">
              <a:buNone/>
              <a:defRPr sz="2400" b="1"/>
            </a:lvl4pPr>
            <a:lvl5pPr marL="2743200" indent="0">
              <a:buNone/>
              <a:defRPr sz="2400" b="1"/>
            </a:lvl5pPr>
            <a:lvl6pPr marL="3429000" indent="0">
              <a:buNone/>
              <a:defRPr sz="2400" b="1"/>
            </a:lvl6pPr>
            <a:lvl7pPr marL="4114800" indent="0">
              <a:buNone/>
              <a:defRPr sz="2400" b="1"/>
            </a:lvl7pPr>
            <a:lvl8pPr marL="4800600" indent="0">
              <a:buNone/>
              <a:defRPr sz="2400" b="1"/>
            </a:lvl8pPr>
            <a:lvl9pPr marL="5486400" indent="0">
              <a:buNone/>
              <a:defRPr sz="2400" b="1"/>
            </a:lvl9pPr>
          </a:lstStyle>
          <a:p>
            <a:pPr lvl="0"/>
            <a:r>
              <a:rPr lang="en-US"/>
              <a:t>Click to edit Master text styles</a:t>
            </a:r>
          </a:p>
        </p:txBody>
      </p:sp>
      <p:sp>
        <p:nvSpPr>
          <p:cNvPr id="4" name="Content Placeholder 3">
            <a:extLst>
              <a:ext uri="{FF2B5EF4-FFF2-40B4-BE49-F238E27FC236}">
                <a16:creationId xmlns:a16="http://schemas.microsoft.com/office/drawing/2014/main" id="{421024FF-29B6-64A9-3483-6D18C3F7E518}"/>
              </a:ext>
            </a:extLst>
          </p:cNvPr>
          <p:cNvSpPr>
            <a:spLocks noGrp="1"/>
          </p:cNvSpPr>
          <p:nvPr>
            <p:ph sz="half" idx="2"/>
          </p:nvPr>
        </p:nvSpPr>
        <p:spPr>
          <a:xfrm>
            <a:off x="1259683" y="3757613"/>
            <a:ext cx="7736681" cy="552688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386DE010-9AED-E99C-7CA7-642F68FB4022}"/>
              </a:ext>
            </a:extLst>
          </p:cNvPr>
          <p:cNvSpPr>
            <a:spLocks noGrp="1"/>
          </p:cNvSpPr>
          <p:nvPr>
            <p:ph type="body" sz="quarter" idx="3"/>
          </p:nvPr>
        </p:nvSpPr>
        <p:spPr>
          <a:xfrm>
            <a:off x="9258300" y="2521745"/>
            <a:ext cx="7774782" cy="1235868"/>
          </a:xfrm>
        </p:spPr>
        <p:txBody>
          <a:bodyPr anchor="b"/>
          <a:lstStyle>
            <a:lvl1pPr marL="0" indent="0">
              <a:buNone/>
              <a:defRPr sz="3600" b="1"/>
            </a:lvl1pPr>
            <a:lvl2pPr marL="685800" indent="0">
              <a:buNone/>
              <a:defRPr sz="3000" b="1"/>
            </a:lvl2pPr>
            <a:lvl3pPr marL="1371600" indent="0">
              <a:buNone/>
              <a:defRPr sz="2700" b="1"/>
            </a:lvl3pPr>
            <a:lvl4pPr marL="2057400" indent="0">
              <a:buNone/>
              <a:defRPr sz="2400" b="1"/>
            </a:lvl4pPr>
            <a:lvl5pPr marL="2743200" indent="0">
              <a:buNone/>
              <a:defRPr sz="2400" b="1"/>
            </a:lvl5pPr>
            <a:lvl6pPr marL="3429000" indent="0">
              <a:buNone/>
              <a:defRPr sz="2400" b="1"/>
            </a:lvl6pPr>
            <a:lvl7pPr marL="4114800" indent="0">
              <a:buNone/>
              <a:defRPr sz="2400" b="1"/>
            </a:lvl7pPr>
            <a:lvl8pPr marL="4800600" indent="0">
              <a:buNone/>
              <a:defRPr sz="2400" b="1"/>
            </a:lvl8pPr>
            <a:lvl9pPr marL="5486400" indent="0">
              <a:buNone/>
              <a:defRPr sz="2400" b="1"/>
            </a:lvl9pPr>
          </a:lstStyle>
          <a:p>
            <a:pPr lvl="0"/>
            <a:r>
              <a:rPr lang="en-US"/>
              <a:t>Click to edit Master text styles</a:t>
            </a:r>
          </a:p>
        </p:txBody>
      </p:sp>
      <p:sp>
        <p:nvSpPr>
          <p:cNvPr id="6" name="Content Placeholder 5">
            <a:extLst>
              <a:ext uri="{FF2B5EF4-FFF2-40B4-BE49-F238E27FC236}">
                <a16:creationId xmlns:a16="http://schemas.microsoft.com/office/drawing/2014/main" id="{1CA2795F-020E-CA8D-A6DB-419F24B1DCA5}"/>
              </a:ext>
            </a:extLst>
          </p:cNvPr>
          <p:cNvSpPr>
            <a:spLocks noGrp="1"/>
          </p:cNvSpPr>
          <p:nvPr>
            <p:ph sz="quarter" idx="4"/>
          </p:nvPr>
        </p:nvSpPr>
        <p:spPr>
          <a:xfrm>
            <a:off x="9258300" y="3757613"/>
            <a:ext cx="7774782" cy="552688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DB7A125A-1976-DAA2-1F4C-60BECC8519CE}"/>
              </a:ext>
            </a:extLst>
          </p:cNvPr>
          <p:cNvSpPr>
            <a:spLocks noGrp="1"/>
          </p:cNvSpPr>
          <p:nvPr>
            <p:ph type="dt" sz="half" idx="10"/>
          </p:nvPr>
        </p:nvSpPr>
        <p:spPr/>
        <p:txBody>
          <a:bodyPr/>
          <a:lstStyle/>
          <a:p>
            <a:fld id="{D1EF90D7-7D7C-E546-9B3F-6D60DA71055D}" type="datetimeFigureOut">
              <a:rPr lang="en-US" smtClean="0"/>
              <a:t>8/14/2024</a:t>
            </a:fld>
            <a:endParaRPr lang="en-US" dirty="0"/>
          </a:p>
        </p:txBody>
      </p:sp>
      <p:sp>
        <p:nvSpPr>
          <p:cNvPr id="8" name="Footer Placeholder 7">
            <a:extLst>
              <a:ext uri="{FF2B5EF4-FFF2-40B4-BE49-F238E27FC236}">
                <a16:creationId xmlns:a16="http://schemas.microsoft.com/office/drawing/2014/main" id="{99CD333B-CACD-41A7-FDC6-68DC6A433F14}"/>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39FA55E7-8B5D-CC8A-A75A-227EB353988B}"/>
              </a:ext>
            </a:extLst>
          </p:cNvPr>
          <p:cNvSpPr>
            <a:spLocks noGrp="1"/>
          </p:cNvSpPr>
          <p:nvPr>
            <p:ph type="sldNum" sz="quarter" idx="12"/>
          </p:nvPr>
        </p:nvSpPr>
        <p:spPr/>
        <p:txBody>
          <a:bodyPr/>
          <a:lstStyle/>
          <a:p>
            <a:fld id="{331821CF-43E1-A247-A90D-F0C12227CC31}" type="slidenum">
              <a:rPr lang="en-US" smtClean="0"/>
              <a:t>‹#›</a:t>
            </a:fld>
            <a:endParaRPr lang="en-US" dirty="0"/>
          </a:p>
        </p:txBody>
      </p:sp>
    </p:spTree>
    <p:extLst>
      <p:ext uri="{BB962C8B-B14F-4D97-AF65-F5344CB8AC3E}">
        <p14:creationId xmlns:p14="http://schemas.microsoft.com/office/powerpoint/2010/main" val="180489283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4A9701-BB77-4E12-1CC9-FF826B924715}"/>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B5A00C6F-BC23-9EB4-2B32-F13E5E3C62AA}"/>
              </a:ext>
            </a:extLst>
          </p:cNvPr>
          <p:cNvSpPr>
            <a:spLocks noGrp="1"/>
          </p:cNvSpPr>
          <p:nvPr>
            <p:ph type="dt" sz="half" idx="10"/>
          </p:nvPr>
        </p:nvSpPr>
        <p:spPr/>
        <p:txBody>
          <a:bodyPr/>
          <a:lstStyle/>
          <a:p>
            <a:fld id="{9183ED1D-4783-F849-8CFE-A7712EC6F304}" type="datetimeFigureOut">
              <a:rPr lang="en-US" smtClean="0"/>
              <a:t>8/14/2024</a:t>
            </a:fld>
            <a:endParaRPr lang="en-US" dirty="0"/>
          </a:p>
        </p:txBody>
      </p:sp>
      <p:sp>
        <p:nvSpPr>
          <p:cNvPr id="4" name="Footer Placeholder 3">
            <a:extLst>
              <a:ext uri="{FF2B5EF4-FFF2-40B4-BE49-F238E27FC236}">
                <a16:creationId xmlns:a16="http://schemas.microsoft.com/office/drawing/2014/main" id="{6D29BA7E-84C1-DB24-CA40-F05CEC7B22BA}"/>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5749591B-8A55-BFF8-306F-C856BE010F7C}"/>
              </a:ext>
            </a:extLst>
          </p:cNvPr>
          <p:cNvSpPr>
            <a:spLocks noGrp="1"/>
          </p:cNvSpPr>
          <p:nvPr>
            <p:ph type="sldNum" sz="quarter" idx="12"/>
          </p:nvPr>
        </p:nvSpPr>
        <p:spPr/>
        <p:txBody>
          <a:bodyPr/>
          <a:lstStyle/>
          <a:p>
            <a:fld id="{F4BF39F9-F9B4-6F42-8FBB-EEFCBE9A1F23}" type="slidenum">
              <a:rPr lang="en-US" smtClean="0"/>
              <a:t>‹#›</a:t>
            </a:fld>
            <a:endParaRPr lang="en-US" dirty="0"/>
          </a:p>
        </p:txBody>
      </p:sp>
    </p:spTree>
    <p:extLst>
      <p:ext uri="{BB962C8B-B14F-4D97-AF65-F5344CB8AC3E}">
        <p14:creationId xmlns:p14="http://schemas.microsoft.com/office/powerpoint/2010/main" val="223329614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9A9A81B-2BA1-8AA1-25BF-420673834C3E}"/>
              </a:ext>
            </a:extLst>
          </p:cNvPr>
          <p:cNvSpPr>
            <a:spLocks noGrp="1"/>
          </p:cNvSpPr>
          <p:nvPr>
            <p:ph type="dt" sz="half" idx="10"/>
          </p:nvPr>
        </p:nvSpPr>
        <p:spPr/>
        <p:txBody>
          <a:bodyPr/>
          <a:lstStyle/>
          <a:p>
            <a:fld id="{9183ED1D-4783-F849-8CFE-A7712EC6F304}" type="datetimeFigureOut">
              <a:rPr lang="en-US" smtClean="0"/>
              <a:t>8/14/2024</a:t>
            </a:fld>
            <a:endParaRPr lang="en-US" dirty="0"/>
          </a:p>
        </p:txBody>
      </p:sp>
      <p:sp>
        <p:nvSpPr>
          <p:cNvPr id="3" name="Footer Placeholder 2">
            <a:extLst>
              <a:ext uri="{FF2B5EF4-FFF2-40B4-BE49-F238E27FC236}">
                <a16:creationId xmlns:a16="http://schemas.microsoft.com/office/drawing/2014/main" id="{E7B5B517-69C7-D67A-3443-67D5CA0C7729}"/>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FDEE3A6E-1DEB-08E2-C43D-938B7CFD5817}"/>
              </a:ext>
            </a:extLst>
          </p:cNvPr>
          <p:cNvSpPr>
            <a:spLocks noGrp="1"/>
          </p:cNvSpPr>
          <p:nvPr>
            <p:ph type="sldNum" sz="quarter" idx="12"/>
          </p:nvPr>
        </p:nvSpPr>
        <p:spPr/>
        <p:txBody>
          <a:bodyPr/>
          <a:lstStyle/>
          <a:p>
            <a:fld id="{F4BF39F9-F9B4-6F42-8FBB-EEFCBE9A1F23}" type="slidenum">
              <a:rPr lang="en-US" smtClean="0"/>
              <a:t>‹#›</a:t>
            </a:fld>
            <a:endParaRPr lang="en-US" dirty="0"/>
          </a:p>
        </p:txBody>
      </p:sp>
    </p:spTree>
    <p:extLst>
      <p:ext uri="{BB962C8B-B14F-4D97-AF65-F5344CB8AC3E}">
        <p14:creationId xmlns:p14="http://schemas.microsoft.com/office/powerpoint/2010/main" val="309285512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BA8A48-B89E-E592-E8F0-00EB30DAE19D}"/>
              </a:ext>
            </a:extLst>
          </p:cNvPr>
          <p:cNvSpPr>
            <a:spLocks noGrp="1"/>
          </p:cNvSpPr>
          <p:nvPr>
            <p:ph type="title"/>
          </p:nvPr>
        </p:nvSpPr>
        <p:spPr>
          <a:xfrm>
            <a:off x="1259683" y="685800"/>
            <a:ext cx="5898356" cy="2400300"/>
          </a:xfrm>
        </p:spPr>
        <p:txBody>
          <a:bodyPr anchor="b"/>
          <a:lstStyle>
            <a:lvl1pPr>
              <a:defRPr sz="4800"/>
            </a:lvl1pPr>
          </a:lstStyle>
          <a:p>
            <a:r>
              <a:rPr lang="en-US"/>
              <a:t>Click to edit Master title style</a:t>
            </a:r>
          </a:p>
        </p:txBody>
      </p:sp>
      <p:sp>
        <p:nvSpPr>
          <p:cNvPr id="3" name="Content Placeholder 2">
            <a:extLst>
              <a:ext uri="{FF2B5EF4-FFF2-40B4-BE49-F238E27FC236}">
                <a16:creationId xmlns:a16="http://schemas.microsoft.com/office/drawing/2014/main" id="{763F66EB-3EE3-0A68-72DE-AE243163C15A}"/>
              </a:ext>
            </a:extLst>
          </p:cNvPr>
          <p:cNvSpPr>
            <a:spLocks noGrp="1"/>
          </p:cNvSpPr>
          <p:nvPr>
            <p:ph idx="1"/>
          </p:nvPr>
        </p:nvSpPr>
        <p:spPr>
          <a:xfrm>
            <a:off x="7774782" y="1481138"/>
            <a:ext cx="9258300" cy="7310438"/>
          </a:xfrm>
        </p:spPr>
        <p:txBody>
          <a:bodyPr/>
          <a:lstStyle>
            <a:lvl1pPr>
              <a:defRPr sz="4800"/>
            </a:lvl1pPr>
            <a:lvl2pPr>
              <a:defRPr sz="4200"/>
            </a:lvl2pPr>
            <a:lvl3pPr>
              <a:defRPr sz="3600"/>
            </a:lvl3pPr>
            <a:lvl4pPr>
              <a:defRPr sz="3000"/>
            </a:lvl4pPr>
            <a:lvl5pPr>
              <a:defRPr sz="3000"/>
            </a:lvl5pPr>
            <a:lvl6pPr>
              <a:defRPr sz="3000"/>
            </a:lvl6pPr>
            <a:lvl7pPr>
              <a:defRPr sz="3000"/>
            </a:lvl7pPr>
            <a:lvl8pPr>
              <a:defRPr sz="3000"/>
            </a:lvl8pPr>
            <a:lvl9pPr>
              <a:defRPr sz="3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C6147DE8-A2BB-97CC-4FB2-77E35B112E57}"/>
              </a:ext>
            </a:extLst>
          </p:cNvPr>
          <p:cNvSpPr>
            <a:spLocks noGrp="1"/>
          </p:cNvSpPr>
          <p:nvPr>
            <p:ph type="body" sz="half" idx="2"/>
          </p:nvPr>
        </p:nvSpPr>
        <p:spPr>
          <a:xfrm>
            <a:off x="1259683" y="3086100"/>
            <a:ext cx="5898356" cy="5717382"/>
          </a:xfrm>
        </p:spPr>
        <p:txBody>
          <a:bodyPr/>
          <a:lstStyle>
            <a:lvl1pPr marL="0" indent="0">
              <a:buNone/>
              <a:defRPr sz="2400"/>
            </a:lvl1pPr>
            <a:lvl2pPr marL="685800" indent="0">
              <a:buNone/>
              <a:defRPr sz="2100"/>
            </a:lvl2pPr>
            <a:lvl3pPr marL="1371600" indent="0">
              <a:buNone/>
              <a:defRPr sz="1800"/>
            </a:lvl3pPr>
            <a:lvl4pPr marL="2057400" indent="0">
              <a:buNone/>
              <a:defRPr sz="1500"/>
            </a:lvl4pPr>
            <a:lvl5pPr marL="2743200" indent="0">
              <a:buNone/>
              <a:defRPr sz="1500"/>
            </a:lvl5pPr>
            <a:lvl6pPr marL="3429000" indent="0">
              <a:buNone/>
              <a:defRPr sz="1500"/>
            </a:lvl6pPr>
            <a:lvl7pPr marL="4114800" indent="0">
              <a:buNone/>
              <a:defRPr sz="1500"/>
            </a:lvl7pPr>
            <a:lvl8pPr marL="4800600" indent="0">
              <a:buNone/>
              <a:defRPr sz="1500"/>
            </a:lvl8pPr>
            <a:lvl9pPr marL="5486400" indent="0">
              <a:buNone/>
              <a:defRPr sz="1500"/>
            </a:lvl9pPr>
          </a:lstStyle>
          <a:p>
            <a:pPr lvl="0"/>
            <a:r>
              <a:rPr lang="en-US"/>
              <a:t>Click to edit Master text styles</a:t>
            </a:r>
          </a:p>
        </p:txBody>
      </p:sp>
      <p:sp>
        <p:nvSpPr>
          <p:cNvPr id="5" name="Date Placeholder 4">
            <a:extLst>
              <a:ext uri="{FF2B5EF4-FFF2-40B4-BE49-F238E27FC236}">
                <a16:creationId xmlns:a16="http://schemas.microsoft.com/office/drawing/2014/main" id="{43FB0782-2505-73C6-3863-BFA9C707A38D}"/>
              </a:ext>
            </a:extLst>
          </p:cNvPr>
          <p:cNvSpPr>
            <a:spLocks noGrp="1"/>
          </p:cNvSpPr>
          <p:nvPr>
            <p:ph type="dt" sz="half" idx="10"/>
          </p:nvPr>
        </p:nvSpPr>
        <p:spPr/>
        <p:txBody>
          <a:bodyPr/>
          <a:lstStyle/>
          <a:p>
            <a:fld id="{9183ED1D-4783-F849-8CFE-A7712EC6F304}" type="datetimeFigureOut">
              <a:rPr lang="en-US" smtClean="0"/>
              <a:t>8/14/2024</a:t>
            </a:fld>
            <a:endParaRPr lang="en-US" dirty="0"/>
          </a:p>
        </p:txBody>
      </p:sp>
      <p:sp>
        <p:nvSpPr>
          <p:cNvPr id="6" name="Footer Placeholder 5">
            <a:extLst>
              <a:ext uri="{FF2B5EF4-FFF2-40B4-BE49-F238E27FC236}">
                <a16:creationId xmlns:a16="http://schemas.microsoft.com/office/drawing/2014/main" id="{ADF1DDED-F677-1D09-220E-AE88B05E31FD}"/>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7A80BA95-6B7D-13AE-DE4E-397156B47D51}"/>
              </a:ext>
            </a:extLst>
          </p:cNvPr>
          <p:cNvSpPr>
            <a:spLocks noGrp="1"/>
          </p:cNvSpPr>
          <p:nvPr>
            <p:ph type="sldNum" sz="quarter" idx="12"/>
          </p:nvPr>
        </p:nvSpPr>
        <p:spPr/>
        <p:txBody>
          <a:bodyPr/>
          <a:lstStyle/>
          <a:p>
            <a:fld id="{F4BF39F9-F9B4-6F42-8FBB-EEFCBE9A1F23}" type="slidenum">
              <a:rPr lang="en-US" smtClean="0"/>
              <a:t>‹#›</a:t>
            </a:fld>
            <a:endParaRPr lang="en-US" dirty="0"/>
          </a:p>
        </p:txBody>
      </p:sp>
    </p:spTree>
    <p:extLst>
      <p:ext uri="{BB962C8B-B14F-4D97-AF65-F5344CB8AC3E}">
        <p14:creationId xmlns:p14="http://schemas.microsoft.com/office/powerpoint/2010/main" val="112121701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04C8FC-3621-EE21-A91C-3C5CD5131678}"/>
              </a:ext>
            </a:extLst>
          </p:cNvPr>
          <p:cNvSpPr>
            <a:spLocks noGrp="1"/>
          </p:cNvSpPr>
          <p:nvPr>
            <p:ph type="title"/>
          </p:nvPr>
        </p:nvSpPr>
        <p:spPr>
          <a:xfrm>
            <a:off x="1259683" y="685800"/>
            <a:ext cx="5898356" cy="2400300"/>
          </a:xfrm>
        </p:spPr>
        <p:txBody>
          <a:bodyPr anchor="b"/>
          <a:lstStyle>
            <a:lvl1pPr>
              <a:defRPr sz="4800"/>
            </a:lvl1pPr>
          </a:lstStyle>
          <a:p>
            <a:r>
              <a:rPr lang="en-US"/>
              <a:t>Click to edit Master title style</a:t>
            </a:r>
          </a:p>
        </p:txBody>
      </p:sp>
      <p:sp>
        <p:nvSpPr>
          <p:cNvPr id="3" name="Picture Placeholder 2">
            <a:extLst>
              <a:ext uri="{FF2B5EF4-FFF2-40B4-BE49-F238E27FC236}">
                <a16:creationId xmlns:a16="http://schemas.microsoft.com/office/drawing/2014/main" id="{65703AE0-6E7D-F491-1000-BE338E92FD61}"/>
              </a:ext>
            </a:extLst>
          </p:cNvPr>
          <p:cNvSpPr>
            <a:spLocks noGrp="1"/>
          </p:cNvSpPr>
          <p:nvPr>
            <p:ph type="pic" idx="1"/>
          </p:nvPr>
        </p:nvSpPr>
        <p:spPr>
          <a:xfrm>
            <a:off x="7774782" y="1481138"/>
            <a:ext cx="9258300" cy="7310438"/>
          </a:xfrm>
        </p:spPr>
        <p:txBody>
          <a:bodyPr/>
          <a:lstStyle>
            <a:lvl1pPr marL="0" indent="0">
              <a:buNone/>
              <a:defRPr sz="4800"/>
            </a:lvl1pPr>
            <a:lvl2pPr marL="685800" indent="0">
              <a:buNone/>
              <a:defRPr sz="4200"/>
            </a:lvl2pPr>
            <a:lvl3pPr marL="1371600" indent="0">
              <a:buNone/>
              <a:defRPr sz="3600"/>
            </a:lvl3pPr>
            <a:lvl4pPr marL="2057400" indent="0">
              <a:buNone/>
              <a:defRPr sz="3000"/>
            </a:lvl4pPr>
            <a:lvl5pPr marL="2743200" indent="0">
              <a:buNone/>
              <a:defRPr sz="3000"/>
            </a:lvl5pPr>
            <a:lvl6pPr marL="3429000" indent="0">
              <a:buNone/>
              <a:defRPr sz="3000"/>
            </a:lvl6pPr>
            <a:lvl7pPr marL="4114800" indent="0">
              <a:buNone/>
              <a:defRPr sz="3000"/>
            </a:lvl7pPr>
            <a:lvl8pPr marL="4800600" indent="0">
              <a:buNone/>
              <a:defRPr sz="3000"/>
            </a:lvl8pPr>
            <a:lvl9pPr marL="5486400" indent="0">
              <a:buNone/>
              <a:defRPr sz="3000"/>
            </a:lvl9pPr>
          </a:lstStyle>
          <a:p>
            <a:endParaRPr lang="en-US" dirty="0"/>
          </a:p>
        </p:txBody>
      </p:sp>
      <p:sp>
        <p:nvSpPr>
          <p:cNvPr id="4" name="Text Placeholder 3">
            <a:extLst>
              <a:ext uri="{FF2B5EF4-FFF2-40B4-BE49-F238E27FC236}">
                <a16:creationId xmlns:a16="http://schemas.microsoft.com/office/drawing/2014/main" id="{6BBB3F61-28C4-AB6D-2644-908B8EFE7A7E}"/>
              </a:ext>
            </a:extLst>
          </p:cNvPr>
          <p:cNvSpPr>
            <a:spLocks noGrp="1"/>
          </p:cNvSpPr>
          <p:nvPr>
            <p:ph type="body" sz="half" idx="2"/>
          </p:nvPr>
        </p:nvSpPr>
        <p:spPr>
          <a:xfrm>
            <a:off x="1259683" y="3086100"/>
            <a:ext cx="5898356" cy="5717382"/>
          </a:xfrm>
        </p:spPr>
        <p:txBody>
          <a:bodyPr/>
          <a:lstStyle>
            <a:lvl1pPr marL="0" indent="0">
              <a:buNone/>
              <a:defRPr sz="2400"/>
            </a:lvl1pPr>
            <a:lvl2pPr marL="685800" indent="0">
              <a:buNone/>
              <a:defRPr sz="2100"/>
            </a:lvl2pPr>
            <a:lvl3pPr marL="1371600" indent="0">
              <a:buNone/>
              <a:defRPr sz="1800"/>
            </a:lvl3pPr>
            <a:lvl4pPr marL="2057400" indent="0">
              <a:buNone/>
              <a:defRPr sz="1500"/>
            </a:lvl4pPr>
            <a:lvl5pPr marL="2743200" indent="0">
              <a:buNone/>
              <a:defRPr sz="1500"/>
            </a:lvl5pPr>
            <a:lvl6pPr marL="3429000" indent="0">
              <a:buNone/>
              <a:defRPr sz="1500"/>
            </a:lvl6pPr>
            <a:lvl7pPr marL="4114800" indent="0">
              <a:buNone/>
              <a:defRPr sz="1500"/>
            </a:lvl7pPr>
            <a:lvl8pPr marL="4800600" indent="0">
              <a:buNone/>
              <a:defRPr sz="1500"/>
            </a:lvl8pPr>
            <a:lvl9pPr marL="5486400" indent="0">
              <a:buNone/>
              <a:defRPr sz="1500"/>
            </a:lvl9pPr>
          </a:lstStyle>
          <a:p>
            <a:pPr lvl="0"/>
            <a:r>
              <a:rPr lang="en-US"/>
              <a:t>Click to edit Master text styles</a:t>
            </a:r>
          </a:p>
        </p:txBody>
      </p:sp>
      <p:sp>
        <p:nvSpPr>
          <p:cNvPr id="5" name="Date Placeholder 4">
            <a:extLst>
              <a:ext uri="{FF2B5EF4-FFF2-40B4-BE49-F238E27FC236}">
                <a16:creationId xmlns:a16="http://schemas.microsoft.com/office/drawing/2014/main" id="{A70509CD-E4D6-AC8E-A940-A4AB63890912}"/>
              </a:ext>
            </a:extLst>
          </p:cNvPr>
          <p:cNvSpPr>
            <a:spLocks noGrp="1"/>
          </p:cNvSpPr>
          <p:nvPr>
            <p:ph type="dt" sz="half" idx="10"/>
          </p:nvPr>
        </p:nvSpPr>
        <p:spPr/>
        <p:txBody>
          <a:bodyPr/>
          <a:lstStyle/>
          <a:p>
            <a:fld id="{9183ED1D-4783-F849-8CFE-A7712EC6F304}" type="datetimeFigureOut">
              <a:rPr lang="en-US" smtClean="0"/>
              <a:t>8/14/2024</a:t>
            </a:fld>
            <a:endParaRPr lang="en-US" dirty="0"/>
          </a:p>
        </p:txBody>
      </p:sp>
      <p:sp>
        <p:nvSpPr>
          <p:cNvPr id="6" name="Footer Placeholder 5">
            <a:extLst>
              <a:ext uri="{FF2B5EF4-FFF2-40B4-BE49-F238E27FC236}">
                <a16:creationId xmlns:a16="http://schemas.microsoft.com/office/drawing/2014/main" id="{DA5940DB-5618-A53C-3113-5248049E3222}"/>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55F61BA3-44F6-3A18-FC5B-F0AB5D309086}"/>
              </a:ext>
            </a:extLst>
          </p:cNvPr>
          <p:cNvSpPr>
            <a:spLocks noGrp="1"/>
          </p:cNvSpPr>
          <p:nvPr>
            <p:ph type="sldNum" sz="quarter" idx="12"/>
          </p:nvPr>
        </p:nvSpPr>
        <p:spPr/>
        <p:txBody>
          <a:bodyPr/>
          <a:lstStyle/>
          <a:p>
            <a:fld id="{F4BF39F9-F9B4-6F42-8FBB-EEFCBE9A1F23}" type="slidenum">
              <a:rPr lang="en-US" smtClean="0"/>
              <a:t>‹#›</a:t>
            </a:fld>
            <a:endParaRPr lang="en-US" dirty="0"/>
          </a:p>
        </p:txBody>
      </p:sp>
    </p:spTree>
    <p:extLst>
      <p:ext uri="{BB962C8B-B14F-4D97-AF65-F5344CB8AC3E}">
        <p14:creationId xmlns:p14="http://schemas.microsoft.com/office/powerpoint/2010/main" val="2682810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C905E0-E85E-8137-D290-563097669FA9}"/>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A378BABD-A8F5-2288-3D92-7F9F4343C7B4}"/>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6EB77DB-B196-4B38-ED33-19B2B6B02F6F}"/>
              </a:ext>
            </a:extLst>
          </p:cNvPr>
          <p:cNvSpPr>
            <a:spLocks noGrp="1"/>
          </p:cNvSpPr>
          <p:nvPr>
            <p:ph type="dt" sz="half" idx="10"/>
          </p:nvPr>
        </p:nvSpPr>
        <p:spPr/>
        <p:txBody>
          <a:bodyPr/>
          <a:lstStyle/>
          <a:p>
            <a:fld id="{9183ED1D-4783-F849-8CFE-A7712EC6F304}" type="datetimeFigureOut">
              <a:rPr lang="en-US" smtClean="0"/>
              <a:t>8/14/2024</a:t>
            </a:fld>
            <a:endParaRPr lang="en-US" dirty="0"/>
          </a:p>
        </p:txBody>
      </p:sp>
      <p:sp>
        <p:nvSpPr>
          <p:cNvPr id="5" name="Footer Placeholder 4">
            <a:extLst>
              <a:ext uri="{FF2B5EF4-FFF2-40B4-BE49-F238E27FC236}">
                <a16:creationId xmlns:a16="http://schemas.microsoft.com/office/drawing/2014/main" id="{5E929CE0-4B7C-2139-9E60-C7C2B5BB23F6}"/>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6D933F55-A9BB-20D6-96AE-87CEB6AF632C}"/>
              </a:ext>
            </a:extLst>
          </p:cNvPr>
          <p:cNvSpPr>
            <a:spLocks noGrp="1"/>
          </p:cNvSpPr>
          <p:nvPr>
            <p:ph type="sldNum" sz="quarter" idx="12"/>
          </p:nvPr>
        </p:nvSpPr>
        <p:spPr/>
        <p:txBody>
          <a:bodyPr/>
          <a:lstStyle/>
          <a:p>
            <a:fld id="{F4BF39F9-F9B4-6F42-8FBB-EEFCBE9A1F23}" type="slidenum">
              <a:rPr lang="en-US" smtClean="0"/>
              <a:t>‹#›</a:t>
            </a:fld>
            <a:endParaRPr lang="en-US" dirty="0"/>
          </a:p>
        </p:txBody>
      </p:sp>
    </p:spTree>
    <p:extLst>
      <p:ext uri="{BB962C8B-B14F-4D97-AF65-F5344CB8AC3E}">
        <p14:creationId xmlns:p14="http://schemas.microsoft.com/office/powerpoint/2010/main" val="214336350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8DEA0DF8-A829-4550-6E8F-FBB4DE46949B}"/>
              </a:ext>
            </a:extLst>
          </p:cNvPr>
          <p:cNvSpPr>
            <a:spLocks noGrp="1"/>
          </p:cNvSpPr>
          <p:nvPr>
            <p:ph type="title" orient="vert"/>
          </p:nvPr>
        </p:nvSpPr>
        <p:spPr>
          <a:xfrm>
            <a:off x="13087350" y="547688"/>
            <a:ext cx="3943350" cy="8717757"/>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C7932F86-2439-54B8-3948-57FEDDAFEB3B}"/>
              </a:ext>
            </a:extLst>
          </p:cNvPr>
          <p:cNvSpPr>
            <a:spLocks noGrp="1"/>
          </p:cNvSpPr>
          <p:nvPr>
            <p:ph type="body" orient="vert" idx="1"/>
          </p:nvPr>
        </p:nvSpPr>
        <p:spPr>
          <a:xfrm>
            <a:off x="1257300" y="547688"/>
            <a:ext cx="11601450" cy="871775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A40B156-E246-CBB4-8670-F448CDF3DBB1}"/>
              </a:ext>
            </a:extLst>
          </p:cNvPr>
          <p:cNvSpPr>
            <a:spLocks noGrp="1"/>
          </p:cNvSpPr>
          <p:nvPr>
            <p:ph type="dt" sz="half" idx="10"/>
          </p:nvPr>
        </p:nvSpPr>
        <p:spPr/>
        <p:txBody>
          <a:bodyPr/>
          <a:lstStyle/>
          <a:p>
            <a:fld id="{D1EF90D7-7D7C-E546-9B3F-6D60DA71055D}" type="datetimeFigureOut">
              <a:rPr lang="en-US" smtClean="0"/>
              <a:t>8/14/2024</a:t>
            </a:fld>
            <a:endParaRPr lang="en-US" dirty="0"/>
          </a:p>
        </p:txBody>
      </p:sp>
      <p:sp>
        <p:nvSpPr>
          <p:cNvPr id="5" name="Footer Placeholder 4">
            <a:extLst>
              <a:ext uri="{FF2B5EF4-FFF2-40B4-BE49-F238E27FC236}">
                <a16:creationId xmlns:a16="http://schemas.microsoft.com/office/drawing/2014/main" id="{AA1B8239-464A-09D0-B7FD-FC8F0D65D1D9}"/>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4D78E410-0460-D881-81B6-598F2F29C518}"/>
              </a:ext>
            </a:extLst>
          </p:cNvPr>
          <p:cNvSpPr>
            <a:spLocks noGrp="1"/>
          </p:cNvSpPr>
          <p:nvPr>
            <p:ph type="sldNum" sz="quarter" idx="12"/>
          </p:nvPr>
        </p:nvSpPr>
        <p:spPr/>
        <p:txBody>
          <a:bodyPr/>
          <a:lstStyle/>
          <a:p>
            <a:fld id="{331821CF-43E1-A247-A90D-F0C12227CC31}" type="slidenum">
              <a:rPr lang="en-US" smtClean="0"/>
              <a:t>‹#›</a:t>
            </a:fld>
            <a:endParaRPr lang="en-US" dirty="0"/>
          </a:p>
        </p:txBody>
      </p:sp>
    </p:spTree>
    <p:extLst>
      <p:ext uri="{BB962C8B-B14F-4D97-AF65-F5344CB8AC3E}">
        <p14:creationId xmlns:p14="http://schemas.microsoft.com/office/powerpoint/2010/main" val="235197304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UNTHSC Blank Slide">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115CC88D-1528-2F4E-9300-E0260FC9692D}"/>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0"/>
            <a:ext cx="18288000" cy="10287000"/>
          </a:xfrm>
          <a:prstGeom prst="rect">
            <a:avLst/>
          </a:prstGeom>
        </p:spPr>
      </p:pic>
    </p:spTree>
    <p:extLst>
      <p:ext uri="{BB962C8B-B14F-4D97-AF65-F5344CB8AC3E}">
        <p14:creationId xmlns:p14="http://schemas.microsoft.com/office/powerpoint/2010/main" val="4008589294"/>
      </p:ext>
    </p:extLst>
  </p:cSld>
  <p:clrMapOvr>
    <a:masterClrMapping/>
  </p:clrMapOvr>
  <mc:AlternateContent xmlns:mc="http://schemas.openxmlformats.org/markup-compatibility/2006" xmlns:p14="http://schemas.microsoft.com/office/powerpoint/2010/main">
    <mc:Choice Requires="p14">
      <p:transition spd="slow" p14:dur="2250">
        <p14:prism/>
      </p:transition>
    </mc:Choice>
    <mc:Fallback xmlns="">
      <p:transition spd="slow">
        <p:fade/>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UNTHSC Open/Close Slide">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CE442030-9652-124D-B3D1-4F2744EBC35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8288000" cy="10287000"/>
          </a:xfrm>
          <a:prstGeom prst="rect">
            <a:avLst/>
          </a:prstGeom>
        </p:spPr>
      </p:pic>
    </p:spTree>
    <p:extLst>
      <p:ext uri="{BB962C8B-B14F-4D97-AF65-F5344CB8AC3E}">
        <p14:creationId xmlns:p14="http://schemas.microsoft.com/office/powerpoint/2010/main" val="1306564040"/>
      </p:ext>
    </p:extLst>
  </p:cSld>
  <p:clrMapOvr>
    <a:masterClrMapping/>
  </p:clrMapOvr>
  <mc:AlternateContent xmlns:mc="http://schemas.openxmlformats.org/markup-compatibility/2006" xmlns:p14="http://schemas.microsoft.com/office/powerpoint/2010/main">
    <mc:Choice Requires="p14">
      <p:transition spd="slow" p14:dur="2250">
        <p14:prism/>
      </p:transition>
    </mc:Choice>
    <mc:Fallback xmlns="">
      <p:transition spd="slow">
        <p:fade/>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userDrawn="1">
  <p:cSld name="1_UNTHSC Open/Close Slide">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CE442030-9652-124D-B3D1-4F2744EBC35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8288000" cy="10287000"/>
          </a:xfrm>
          <a:prstGeom prst="rect">
            <a:avLst/>
          </a:prstGeom>
        </p:spPr>
      </p:pic>
    </p:spTree>
    <p:extLst>
      <p:ext uri="{BB962C8B-B14F-4D97-AF65-F5344CB8AC3E}">
        <p14:creationId xmlns:p14="http://schemas.microsoft.com/office/powerpoint/2010/main" val="586507413"/>
      </p:ext>
    </p:extLst>
  </p:cSld>
  <p:clrMapOvr>
    <a:masterClrMapping/>
  </p:clrMapOvr>
  <mc:AlternateContent xmlns:mc="http://schemas.openxmlformats.org/markup-compatibility/2006" xmlns:p14="http://schemas.microsoft.com/office/powerpoint/2010/main">
    <mc:Choice Requires="p14">
      <p:transition spd="slow" p14:dur="2250">
        <p14:prism/>
      </p:transition>
    </mc:Choice>
    <mc:Fallback xmlns="">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C814D0-88D2-524C-A559-67F522FC5E77}"/>
              </a:ext>
            </a:extLst>
          </p:cNvPr>
          <p:cNvSpPr>
            <a:spLocks noGrp="1"/>
          </p:cNvSpPr>
          <p:nvPr>
            <p:ph type="title"/>
          </p:nvPr>
        </p:nvSpPr>
        <p:spPr>
          <a:xfrm>
            <a:off x="1247775" y="1966982"/>
            <a:ext cx="15773400" cy="4279106"/>
          </a:xfrm>
        </p:spPr>
        <p:txBody>
          <a:bodyPr anchor="b"/>
          <a:lstStyle>
            <a:lvl1pPr>
              <a:defRPr sz="9000"/>
            </a:lvl1pPr>
          </a:lstStyle>
          <a:p>
            <a:r>
              <a:rPr lang="en-US"/>
              <a:t>Click to edit Master title style</a:t>
            </a:r>
          </a:p>
        </p:txBody>
      </p:sp>
      <p:sp>
        <p:nvSpPr>
          <p:cNvPr id="3" name="Text Placeholder 2">
            <a:extLst>
              <a:ext uri="{FF2B5EF4-FFF2-40B4-BE49-F238E27FC236}">
                <a16:creationId xmlns:a16="http://schemas.microsoft.com/office/drawing/2014/main" id="{7A23D104-45CE-B74D-BF6E-D3014FA80C63}"/>
              </a:ext>
            </a:extLst>
          </p:cNvPr>
          <p:cNvSpPr>
            <a:spLocks noGrp="1"/>
          </p:cNvSpPr>
          <p:nvPr>
            <p:ph type="body" idx="1"/>
          </p:nvPr>
        </p:nvSpPr>
        <p:spPr>
          <a:xfrm>
            <a:off x="1247775" y="6441839"/>
            <a:ext cx="15773400" cy="2250281"/>
          </a:xfrm>
        </p:spPr>
        <p:txBody>
          <a:bodyPr/>
          <a:lstStyle>
            <a:lvl1pPr marL="0" indent="0">
              <a:buNone/>
              <a:defRPr sz="3600">
                <a:solidFill>
                  <a:schemeClr val="tx1">
                    <a:tint val="75000"/>
                  </a:schemeClr>
                </a:solidFill>
              </a:defRPr>
            </a:lvl1pPr>
            <a:lvl2pPr marL="685800" indent="0">
              <a:buNone/>
              <a:defRPr sz="3000">
                <a:solidFill>
                  <a:schemeClr val="tx1">
                    <a:tint val="75000"/>
                  </a:schemeClr>
                </a:solidFill>
              </a:defRPr>
            </a:lvl2pPr>
            <a:lvl3pPr marL="1371600" indent="0">
              <a:buNone/>
              <a:defRPr sz="2700">
                <a:solidFill>
                  <a:schemeClr val="tx1">
                    <a:tint val="75000"/>
                  </a:schemeClr>
                </a:solidFill>
              </a:defRPr>
            </a:lvl3pPr>
            <a:lvl4pPr marL="2057400" indent="0">
              <a:buNone/>
              <a:defRPr sz="2400">
                <a:solidFill>
                  <a:schemeClr val="tx1">
                    <a:tint val="75000"/>
                  </a:schemeClr>
                </a:solidFill>
              </a:defRPr>
            </a:lvl4pPr>
            <a:lvl5pPr marL="2743200" indent="0">
              <a:buNone/>
              <a:defRPr sz="2400">
                <a:solidFill>
                  <a:schemeClr val="tx1">
                    <a:tint val="75000"/>
                  </a:schemeClr>
                </a:solidFill>
              </a:defRPr>
            </a:lvl5pPr>
            <a:lvl6pPr marL="3429000" indent="0">
              <a:buNone/>
              <a:defRPr sz="2400">
                <a:solidFill>
                  <a:schemeClr val="tx1">
                    <a:tint val="75000"/>
                  </a:schemeClr>
                </a:solidFill>
              </a:defRPr>
            </a:lvl6pPr>
            <a:lvl7pPr marL="4114800" indent="0">
              <a:buNone/>
              <a:defRPr sz="2400">
                <a:solidFill>
                  <a:schemeClr val="tx1">
                    <a:tint val="75000"/>
                  </a:schemeClr>
                </a:solidFill>
              </a:defRPr>
            </a:lvl7pPr>
            <a:lvl8pPr marL="4800600" indent="0">
              <a:buNone/>
              <a:defRPr sz="2400">
                <a:solidFill>
                  <a:schemeClr val="tx1">
                    <a:tint val="75000"/>
                  </a:schemeClr>
                </a:solidFill>
              </a:defRPr>
            </a:lvl8pPr>
            <a:lvl9pPr marL="5486400" indent="0">
              <a:buNone/>
              <a:defRPr sz="24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49D6A04D-CE9B-2344-934E-D6195F80351B}"/>
              </a:ext>
            </a:extLst>
          </p:cNvPr>
          <p:cNvSpPr>
            <a:spLocks noGrp="1"/>
          </p:cNvSpPr>
          <p:nvPr>
            <p:ph type="dt" sz="half" idx="10"/>
          </p:nvPr>
        </p:nvSpPr>
        <p:spPr/>
        <p:txBody>
          <a:bodyPr/>
          <a:lstStyle/>
          <a:p>
            <a:fld id="{9183ED1D-4783-F849-8CFE-A7712EC6F304}" type="datetimeFigureOut">
              <a:rPr lang="en-US" smtClean="0"/>
              <a:t>8/14/2024</a:t>
            </a:fld>
            <a:endParaRPr lang="en-US" dirty="0"/>
          </a:p>
        </p:txBody>
      </p:sp>
      <p:sp>
        <p:nvSpPr>
          <p:cNvPr id="5" name="Footer Placeholder 4">
            <a:extLst>
              <a:ext uri="{FF2B5EF4-FFF2-40B4-BE49-F238E27FC236}">
                <a16:creationId xmlns:a16="http://schemas.microsoft.com/office/drawing/2014/main" id="{EFA87FF2-11DF-E744-85B5-1F7016DC5C68}"/>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BE29A317-CA73-5D4B-900F-5F1888CA75EA}"/>
              </a:ext>
            </a:extLst>
          </p:cNvPr>
          <p:cNvSpPr>
            <a:spLocks noGrp="1"/>
          </p:cNvSpPr>
          <p:nvPr>
            <p:ph type="sldNum" sz="quarter" idx="12"/>
          </p:nvPr>
        </p:nvSpPr>
        <p:spPr/>
        <p:txBody>
          <a:bodyPr/>
          <a:lstStyle/>
          <a:p>
            <a:fld id="{F4BF39F9-F9B4-6F42-8FBB-EEFCBE9A1F23}" type="slidenum">
              <a:rPr lang="en-US" smtClean="0"/>
              <a:t>‹#›</a:t>
            </a:fld>
            <a:endParaRPr lang="en-US" dirty="0"/>
          </a:p>
        </p:txBody>
      </p:sp>
    </p:spTree>
    <p:extLst>
      <p:ext uri="{BB962C8B-B14F-4D97-AF65-F5344CB8AC3E}">
        <p14:creationId xmlns:p14="http://schemas.microsoft.com/office/powerpoint/2010/main" val="382241159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213B90-7C2C-5D4F-8E83-C2C38A65433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C3F9481-AB2D-E14C-A2E5-D08A21ADFBAE}"/>
              </a:ext>
            </a:extLst>
          </p:cNvPr>
          <p:cNvSpPr>
            <a:spLocks noGrp="1"/>
          </p:cNvSpPr>
          <p:nvPr>
            <p:ph sz="half" idx="1"/>
          </p:nvPr>
        </p:nvSpPr>
        <p:spPr>
          <a:xfrm>
            <a:off x="1257300" y="3997235"/>
            <a:ext cx="7772400" cy="472263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0644169D-0A2A-BB4A-A6AA-BDFE1AFE5ED7}"/>
              </a:ext>
            </a:extLst>
          </p:cNvPr>
          <p:cNvSpPr>
            <a:spLocks noGrp="1"/>
          </p:cNvSpPr>
          <p:nvPr>
            <p:ph sz="half" idx="2"/>
          </p:nvPr>
        </p:nvSpPr>
        <p:spPr>
          <a:xfrm>
            <a:off x="9258300" y="3997235"/>
            <a:ext cx="7772400" cy="4722633"/>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a:extLst>
              <a:ext uri="{FF2B5EF4-FFF2-40B4-BE49-F238E27FC236}">
                <a16:creationId xmlns:a16="http://schemas.microsoft.com/office/drawing/2014/main" id="{AD81EFA0-2211-B44A-8F4E-46E2E1B112D4}"/>
              </a:ext>
            </a:extLst>
          </p:cNvPr>
          <p:cNvSpPr>
            <a:spLocks noGrp="1"/>
          </p:cNvSpPr>
          <p:nvPr>
            <p:ph type="dt" sz="half" idx="10"/>
          </p:nvPr>
        </p:nvSpPr>
        <p:spPr/>
        <p:txBody>
          <a:bodyPr/>
          <a:lstStyle/>
          <a:p>
            <a:fld id="{9183ED1D-4783-F849-8CFE-A7712EC6F304}" type="datetimeFigureOut">
              <a:rPr lang="en-US" smtClean="0"/>
              <a:t>8/14/2024</a:t>
            </a:fld>
            <a:endParaRPr lang="en-US" dirty="0"/>
          </a:p>
        </p:txBody>
      </p:sp>
      <p:sp>
        <p:nvSpPr>
          <p:cNvPr id="6" name="Footer Placeholder 5">
            <a:extLst>
              <a:ext uri="{FF2B5EF4-FFF2-40B4-BE49-F238E27FC236}">
                <a16:creationId xmlns:a16="http://schemas.microsoft.com/office/drawing/2014/main" id="{0428326C-0974-894C-8C77-5D82D34F9EA0}"/>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956E53BA-8FB1-6E49-8698-722AEAFB3C48}"/>
              </a:ext>
            </a:extLst>
          </p:cNvPr>
          <p:cNvSpPr>
            <a:spLocks noGrp="1"/>
          </p:cNvSpPr>
          <p:nvPr>
            <p:ph type="sldNum" sz="quarter" idx="12"/>
          </p:nvPr>
        </p:nvSpPr>
        <p:spPr/>
        <p:txBody>
          <a:bodyPr/>
          <a:lstStyle/>
          <a:p>
            <a:fld id="{F4BF39F9-F9B4-6F42-8FBB-EEFCBE9A1F23}" type="slidenum">
              <a:rPr lang="en-US" smtClean="0"/>
              <a:t>‹#›</a:t>
            </a:fld>
            <a:endParaRPr lang="en-US" dirty="0"/>
          </a:p>
        </p:txBody>
      </p:sp>
    </p:spTree>
    <p:extLst>
      <p:ext uri="{BB962C8B-B14F-4D97-AF65-F5344CB8AC3E}">
        <p14:creationId xmlns:p14="http://schemas.microsoft.com/office/powerpoint/2010/main" val="228774405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5798F6-EF5F-5A49-B18B-F3947FA461A5}"/>
              </a:ext>
            </a:extLst>
          </p:cNvPr>
          <p:cNvSpPr>
            <a:spLocks noGrp="1"/>
          </p:cNvSpPr>
          <p:nvPr>
            <p:ph type="title"/>
          </p:nvPr>
        </p:nvSpPr>
        <p:spPr>
          <a:xfrm>
            <a:off x="1259682" y="1832060"/>
            <a:ext cx="15773400" cy="1115447"/>
          </a:xfrm>
        </p:spPr>
        <p:txBody>
          <a:bodyPr/>
          <a:lstStyle/>
          <a:p>
            <a:r>
              <a:rPr lang="en-US"/>
              <a:t>Click to edit Master title style</a:t>
            </a:r>
          </a:p>
        </p:txBody>
      </p:sp>
      <p:sp>
        <p:nvSpPr>
          <p:cNvPr id="3" name="Text Placeholder 2">
            <a:extLst>
              <a:ext uri="{FF2B5EF4-FFF2-40B4-BE49-F238E27FC236}">
                <a16:creationId xmlns:a16="http://schemas.microsoft.com/office/drawing/2014/main" id="{9E0567D3-B6B1-0A4B-8C42-A12B13E755E5}"/>
              </a:ext>
            </a:extLst>
          </p:cNvPr>
          <p:cNvSpPr>
            <a:spLocks noGrp="1"/>
          </p:cNvSpPr>
          <p:nvPr>
            <p:ph type="body" idx="1"/>
          </p:nvPr>
        </p:nvSpPr>
        <p:spPr>
          <a:xfrm>
            <a:off x="1259683" y="3192434"/>
            <a:ext cx="7736681" cy="1235868"/>
          </a:xfrm>
        </p:spPr>
        <p:txBody>
          <a:bodyPr anchor="b"/>
          <a:lstStyle>
            <a:lvl1pPr marL="0" indent="0">
              <a:buNone/>
              <a:defRPr sz="3600" b="1"/>
            </a:lvl1pPr>
            <a:lvl2pPr marL="685800" indent="0">
              <a:buNone/>
              <a:defRPr sz="3000" b="1"/>
            </a:lvl2pPr>
            <a:lvl3pPr marL="1371600" indent="0">
              <a:buNone/>
              <a:defRPr sz="2700" b="1"/>
            </a:lvl3pPr>
            <a:lvl4pPr marL="2057400" indent="0">
              <a:buNone/>
              <a:defRPr sz="2400" b="1"/>
            </a:lvl4pPr>
            <a:lvl5pPr marL="2743200" indent="0">
              <a:buNone/>
              <a:defRPr sz="2400" b="1"/>
            </a:lvl5pPr>
            <a:lvl6pPr marL="3429000" indent="0">
              <a:buNone/>
              <a:defRPr sz="2400" b="1"/>
            </a:lvl6pPr>
            <a:lvl7pPr marL="4114800" indent="0">
              <a:buNone/>
              <a:defRPr sz="2400" b="1"/>
            </a:lvl7pPr>
            <a:lvl8pPr marL="4800600" indent="0">
              <a:buNone/>
              <a:defRPr sz="2400" b="1"/>
            </a:lvl8pPr>
            <a:lvl9pPr marL="5486400" indent="0">
              <a:buNone/>
              <a:defRPr sz="2400" b="1"/>
            </a:lvl9pPr>
          </a:lstStyle>
          <a:p>
            <a:pPr lvl="0"/>
            <a:r>
              <a:rPr lang="en-US"/>
              <a:t>Click to edit Master text styles</a:t>
            </a:r>
          </a:p>
        </p:txBody>
      </p:sp>
      <p:sp>
        <p:nvSpPr>
          <p:cNvPr id="4" name="Content Placeholder 3">
            <a:extLst>
              <a:ext uri="{FF2B5EF4-FFF2-40B4-BE49-F238E27FC236}">
                <a16:creationId xmlns:a16="http://schemas.microsoft.com/office/drawing/2014/main" id="{A95DCDC6-65BA-AD41-AC33-BAC251A7F133}"/>
              </a:ext>
            </a:extLst>
          </p:cNvPr>
          <p:cNvSpPr>
            <a:spLocks noGrp="1"/>
          </p:cNvSpPr>
          <p:nvPr>
            <p:ph sz="half" idx="2"/>
          </p:nvPr>
        </p:nvSpPr>
        <p:spPr>
          <a:xfrm>
            <a:off x="1259683" y="4673231"/>
            <a:ext cx="7736681" cy="4477295"/>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a:extLst>
              <a:ext uri="{FF2B5EF4-FFF2-40B4-BE49-F238E27FC236}">
                <a16:creationId xmlns:a16="http://schemas.microsoft.com/office/drawing/2014/main" id="{AB964FF7-8928-D84F-B167-D03BAF7EE96B}"/>
              </a:ext>
            </a:extLst>
          </p:cNvPr>
          <p:cNvSpPr>
            <a:spLocks noGrp="1"/>
          </p:cNvSpPr>
          <p:nvPr>
            <p:ph type="body" sz="quarter" idx="3"/>
          </p:nvPr>
        </p:nvSpPr>
        <p:spPr>
          <a:xfrm>
            <a:off x="9258300" y="3192434"/>
            <a:ext cx="7774782" cy="1235868"/>
          </a:xfrm>
        </p:spPr>
        <p:txBody>
          <a:bodyPr anchor="b"/>
          <a:lstStyle>
            <a:lvl1pPr marL="0" indent="0">
              <a:buNone/>
              <a:defRPr sz="3600" b="1"/>
            </a:lvl1pPr>
            <a:lvl2pPr marL="685800" indent="0">
              <a:buNone/>
              <a:defRPr sz="3000" b="1"/>
            </a:lvl2pPr>
            <a:lvl3pPr marL="1371600" indent="0">
              <a:buNone/>
              <a:defRPr sz="2700" b="1"/>
            </a:lvl3pPr>
            <a:lvl4pPr marL="2057400" indent="0">
              <a:buNone/>
              <a:defRPr sz="2400" b="1"/>
            </a:lvl4pPr>
            <a:lvl5pPr marL="2743200" indent="0">
              <a:buNone/>
              <a:defRPr sz="2400" b="1"/>
            </a:lvl5pPr>
            <a:lvl6pPr marL="3429000" indent="0">
              <a:buNone/>
              <a:defRPr sz="2400" b="1"/>
            </a:lvl6pPr>
            <a:lvl7pPr marL="4114800" indent="0">
              <a:buNone/>
              <a:defRPr sz="2400" b="1"/>
            </a:lvl7pPr>
            <a:lvl8pPr marL="4800600" indent="0">
              <a:buNone/>
              <a:defRPr sz="2400" b="1"/>
            </a:lvl8pPr>
            <a:lvl9pPr marL="5486400" indent="0">
              <a:buNone/>
              <a:defRPr sz="2400" b="1"/>
            </a:lvl9pPr>
          </a:lstStyle>
          <a:p>
            <a:pPr lvl="0"/>
            <a:r>
              <a:rPr lang="en-US" dirty="0"/>
              <a:t>Click to edit Master text styles</a:t>
            </a:r>
          </a:p>
        </p:txBody>
      </p:sp>
      <p:sp>
        <p:nvSpPr>
          <p:cNvPr id="6" name="Content Placeholder 5">
            <a:extLst>
              <a:ext uri="{FF2B5EF4-FFF2-40B4-BE49-F238E27FC236}">
                <a16:creationId xmlns:a16="http://schemas.microsoft.com/office/drawing/2014/main" id="{B3FDC176-D44A-EF46-8C06-B12F5636A42E}"/>
              </a:ext>
            </a:extLst>
          </p:cNvPr>
          <p:cNvSpPr>
            <a:spLocks noGrp="1"/>
          </p:cNvSpPr>
          <p:nvPr>
            <p:ph sz="quarter" idx="4"/>
          </p:nvPr>
        </p:nvSpPr>
        <p:spPr>
          <a:xfrm>
            <a:off x="9258300" y="4673231"/>
            <a:ext cx="7774782" cy="4477295"/>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29239035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03AE65-807E-F441-B83D-D9000870654B}"/>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E17CF9B1-F2C3-2047-B10D-15640124FCAF}"/>
              </a:ext>
            </a:extLst>
          </p:cNvPr>
          <p:cNvSpPr>
            <a:spLocks noGrp="1"/>
          </p:cNvSpPr>
          <p:nvPr>
            <p:ph type="dt" sz="half" idx="10"/>
          </p:nvPr>
        </p:nvSpPr>
        <p:spPr/>
        <p:txBody>
          <a:bodyPr/>
          <a:lstStyle/>
          <a:p>
            <a:fld id="{9183ED1D-4783-F849-8CFE-A7712EC6F304}" type="datetimeFigureOut">
              <a:rPr lang="en-US" smtClean="0"/>
              <a:t>8/14/2024</a:t>
            </a:fld>
            <a:endParaRPr lang="en-US" dirty="0"/>
          </a:p>
        </p:txBody>
      </p:sp>
      <p:sp>
        <p:nvSpPr>
          <p:cNvPr id="4" name="Footer Placeholder 3">
            <a:extLst>
              <a:ext uri="{FF2B5EF4-FFF2-40B4-BE49-F238E27FC236}">
                <a16:creationId xmlns:a16="http://schemas.microsoft.com/office/drawing/2014/main" id="{52F20730-1753-8D4B-93B4-7618F80E9856}"/>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92699A22-8AD6-1042-9E32-030AC4D50EA8}"/>
              </a:ext>
            </a:extLst>
          </p:cNvPr>
          <p:cNvSpPr>
            <a:spLocks noGrp="1"/>
          </p:cNvSpPr>
          <p:nvPr>
            <p:ph type="sldNum" sz="quarter" idx="12"/>
          </p:nvPr>
        </p:nvSpPr>
        <p:spPr/>
        <p:txBody>
          <a:bodyPr/>
          <a:lstStyle/>
          <a:p>
            <a:fld id="{F4BF39F9-F9B4-6F42-8FBB-EEFCBE9A1F23}" type="slidenum">
              <a:rPr lang="en-US" smtClean="0"/>
              <a:t>‹#›</a:t>
            </a:fld>
            <a:endParaRPr lang="en-US" dirty="0"/>
          </a:p>
        </p:txBody>
      </p:sp>
    </p:spTree>
    <p:extLst>
      <p:ext uri="{BB962C8B-B14F-4D97-AF65-F5344CB8AC3E}">
        <p14:creationId xmlns:p14="http://schemas.microsoft.com/office/powerpoint/2010/main" val="146383497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CAC09F2-7599-CB40-8C87-BADE573D8DFF}"/>
              </a:ext>
            </a:extLst>
          </p:cNvPr>
          <p:cNvSpPr>
            <a:spLocks noGrp="1"/>
          </p:cNvSpPr>
          <p:nvPr>
            <p:ph type="dt" sz="half" idx="10"/>
          </p:nvPr>
        </p:nvSpPr>
        <p:spPr/>
        <p:txBody>
          <a:bodyPr/>
          <a:lstStyle/>
          <a:p>
            <a:fld id="{9183ED1D-4783-F849-8CFE-A7712EC6F304}" type="datetimeFigureOut">
              <a:rPr lang="en-US" smtClean="0"/>
              <a:t>8/14/2024</a:t>
            </a:fld>
            <a:endParaRPr lang="en-US" dirty="0"/>
          </a:p>
        </p:txBody>
      </p:sp>
      <p:sp>
        <p:nvSpPr>
          <p:cNvPr id="3" name="Footer Placeholder 2">
            <a:extLst>
              <a:ext uri="{FF2B5EF4-FFF2-40B4-BE49-F238E27FC236}">
                <a16:creationId xmlns:a16="http://schemas.microsoft.com/office/drawing/2014/main" id="{D1D5187A-807A-2D45-BC7B-0FDABFF617FC}"/>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CCC0AC7F-2620-D54C-AD3A-7E5CC82F48A7}"/>
              </a:ext>
            </a:extLst>
          </p:cNvPr>
          <p:cNvSpPr>
            <a:spLocks noGrp="1"/>
          </p:cNvSpPr>
          <p:nvPr>
            <p:ph type="sldNum" sz="quarter" idx="12"/>
          </p:nvPr>
        </p:nvSpPr>
        <p:spPr/>
        <p:txBody>
          <a:bodyPr/>
          <a:lstStyle/>
          <a:p>
            <a:fld id="{F4BF39F9-F9B4-6F42-8FBB-EEFCBE9A1F23}" type="slidenum">
              <a:rPr lang="en-US" smtClean="0"/>
              <a:t>‹#›</a:t>
            </a:fld>
            <a:endParaRPr lang="en-US" dirty="0"/>
          </a:p>
        </p:txBody>
      </p:sp>
    </p:spTree>
    <p:extLst>
      <p:ext uri="{BB962C8B-B14F-4D97-AF65-F5344CB8AC3E}">
        <p14:creationId xmlns:p14="http://schemas.microsoft.com/office/powerpoint/2010/main" val="288738466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375148-B2D4-2546-BCC0-C2C94E2418B8}"/>
              </a:ext>
            </a:extLst>
          </p:cNvPr>
          <p:cNvSpPr>
            <a:spLocks noGrp="1"/>
          </p:cNvSpPr>
          <p:nvPr>
            <p:ph type="title"/>
          </p:nvPr>
        </p:nvSpPr>
        <p:spPr>
          <a:xfrm>
            <a:off x="1259683" y="1839844"/>
            <a:ext cx="5898356" cy="1604963"/>
          </a:xfrm>
        </p:spPr>
        <p:txBody>
          <a:bodyPr anchor="b"/>
          <a:lstStyle>
            <a:lvl1pPr>
              <a:defRPr sz="4800"/>
            </a:lvl1pPr>
          </a:lstStyle>
          <a:p>
            <a:r>
              <a:rPr lang="en-US" dirty="0"/>
              <a:t>Click to edit Master title style</a:t>
            </a:r>
          </a:p>
        </p:txBody>
      </p:sp>
      <p:sp>
        <p:nvSpPr>
          <p:cNvPr id="3" name="Content Placeholder 2">
            <a:extLst>
              <a:ext uri="{FF2B5EF4-FFF2-40B4-BE49-F238E27FC236}">
                <a16:creationId xmlns:a16="http://schemas.microsoft.com/office/drawing/2014/main" id="{36387412-C7D8-B24C-AB79-B03EF2180990}"/>
              </a:ext>
            </a:extLst>
          </p:cNvPr>
          <p:cNvSpPr>
            <a:spLocks noGrp="1"/>
          </p:cNvSpPr>
          <p:nvPr>
            <p:ph idx="1"/>
          </p:nvPr>
        </p:nvSpPr>
        <p:spPr>
          <a:xfrm>
            <a:off x="7774782" y="1839846"/>
            <a:ext cx="9258300" cy="6771843"/>
          </a:xfrm>
        </p:spPr>
        <p:txBody>
          <a:bodyPr/>
          <a:lstStyle>
            <a:lvl1pPr>
              <a:defRPr sz="4800"/>
            </a:lvl1pPr>
            <a:lvl2pPr>
              <a:defRPr sz="4200"/>
            </a:lvl2pPr>
            <a:lvl3pPr>
              <a:defRPr sz="3600"/>
            </a:lvl3pPr>
            <a:lvl4pPr>
              <a:defRPr sz="3000"/>
            </a:lvl4pPr>
            <a:lvl5pPr>
              <a:defRPr sz="3000"/>
            </a:lvl5pPr>
            <a:lvl6pPr>
              <a:defRPr sz="3000"/>
            </a:lvl6pPr>
            <a:lvl7pPr>
              <a:defRPr sz="3000"/>
            </a:lvl7pPr>
            <a:lvl8pPr>
              <a:defRPr sz="3000"/>
            </a:lvl8pPr>
            <a:lvl9pPr>
              <a:defRPr sz="3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7C59CD0A-675C-3240-892D-22D4671C6D55}"/>
              </a:ext>
            </a:extLst>
          </p:cNvPr>
          <p:cNvSpPr>
            <a:spLocks noGrp="1"/>
          </p:cNvSpPr>
          <p:nvPr>
            <p:ph type="body" sz="half" idx="2"/>
          </p:nvPr>
        </p:nvSpPr>
        <p:spPr>
          <a:xfrm>
            <a:off x="1259683" y="3732711"/>
            <a:ext cx="5898356" cy="4878978"/>
          </a:xfrm>
        </p:spPr>
        <p:txBody>
          <a:bodyPr/>
          <a:lstStyle>
            <a:lvl1pPr marL="0" indent="0">
              <a:buNone/>
              <a:defRPr sz="2400"/>
            </a:lvl1pPr>
            <a:lvl2pPr marL="685800" indent="0">
              <a:buNone/>
              <a:defRPr sz="2100"/>
            </a:lvl2pPr>
            <a:lvl3pPr marL="1371600" indent="0">
              <a:buNone/>
              <a:defRPr sz="1800"/>
            </a:lvl3pPr>
            <a:lvl4pPr marL="2057400" indent="0">
              <a:buNone/>
              <a:defRPr sz="1500"/>
            </a:lvl4pPr>
            <a:lvl5pPr marL="2743200" indent="0">
              <a:buNone/>
              <a:defRPr sz="1500"/>
            </a:lvl5pPr>
            <a:lvl6pPr marL="3429000" indent="0">
              <a:buNone/>
              <a:defRPr sz="1500"/>
            </a:lvl6pPr>
            <a:lvl7pPr marL="4114800" indent="0">
              <a:buNone/>
              <a:defRPr sz="1500"/>
            </a:lvl7pPr>
            <a:lvl8pPr marL="4800600" indent="0">
              <a:buNone/>
              <a:defRPr sz="1500"/>
            </a:lvl8pPr>
            <a:lvl9pPr marL="5486400" indent="0">
              <a:buNone/>
              <a:defRPr sz="1500"/>
            </a:lvl9pPr>
          </a:lstStyle>
          <a:p>
            <a:pPr lvl="0"/>
            <a:r>
              <a:rPr lang="en-US"/>
              <a:t>Click to edit Master text styles</a:t>
            </a:r>
          </a:p>
        </p:txBody>
      </p:sp>
      <p:sp>
        <p:nvSpPr>
          <p:cNvPr id="5" name="Date Placeholder 4">
            <a:extLst>
              <a:ext uri="{FF2B5EF4-FFF2-40B4-BE49-F238E27FC236}">
                <a16:creationId xmlns:a16="http://schemas.microsoft.com/office/drawing/2014/main" id="{37CF5BCA-97BB-504B-A7AE-067D760BBC5E}"/>
              </a:ext>
            </a:extLst>
          </p:cNvPr>
          <p:cNvSpPr>
            <a:spLocks noGrp="1"/>
          </p:cNvSpPr>
          <p:nvPr>
            <p:ph type="dt" sz="half" idx="10"/>
          </p:nvPr>
        </p:nvSpPr>
        <p:spPr/>
        <p:txBody>
          <a:bodyPr/>
          <a:lstStyle/>
          <a:p>
            <a:fld id="{9183ED1D-4783-F849-8CFE-A7712EC6F304}" type="datetimeFigureOut">
              <a:rPr lang="en-US" smtClean="0"/>
              <a:t>8/14/2024</a:t>
            </a:fld>
            <a:endParaRPr lang="en-US" dirty="0"/>
          </a:p>
        </p:txBody>
      </p:sp>
      <p:sp>
        <p:nvSpPr>
          <p:cNvPr id="6" name="Footer Placeholder 5">
            <a:extLst>
              <a:ext uri="{FF2B5EF4-FFF2-40B4-BE49-F238E27FC236}">
                <a16:creationId xmlns:a16="http://schemas.microsoft.com/office/drawing/2014/main" id="{ACB45641-5C34-A24D-B016-309808B7DE7F}"/>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3D26DFB3-312C-1B40-9A12-4E3B1A79DF13}"/>
              </a:ext>
            </a:extLst>
          </p:cNvPr>
          <p:cNvSpPr>
            <a:spLocks noGrp="1"/>
          </p:cNvSpPr>
          <p:nvPr>
            <p:ph type="sldNum" sz="quarter" idx="12"/>
          </p:nvPr>
        </p:nvSpPr>
        <p:spPr/>
        <p:txBody>
          <a:bodyPr/>
          <a:lstStyle/>
          <a:p>
            <a:fld id="{F4BF39F9-F9B4-6F42-8FBB-EEFCBE9A1F23}" type="slidenum">
              <a:rPr lang="en-US" smtClean="0"/>
              <a:t>‹#›</a:t>
            </a:fld>
            <a:endParaRPr lang="en-US" dirty="0"/>
          </a:p>
        </p:txBody>
      </p:sp>
    </p:spTree>
    <p:extLst>
      <p:ext uri="{BB962C8B-B14F-4D97-AF65-F5344CB8AC3E}">
        <p14:creationId xmlns:p14="http://schemas.microsoft.com/office/powerpoint/2010/main" val="112881768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C52AD7-CC08-6747-B537-34896D059AF3}"/>
              </a:ext>
            </a:extLst>
          </p:cNvPr>
          <p:cNvSpPr>
            <a:spLocks noGrp="1"/>
          </p:cNvSpPr>
          <p:nvPr>
            <p:ph type="title"/>
          </p:nvPr>
        </p:nvSpPr>
        <p:spPr>
          <a:xfrm>
            <a:off x="1259683" y="1783079"/>
            <a:ext cx="5898356" cy="1459775"/>
          </a:xfrm>
        </p:spPr>
        <p:txBody>
          <a:bodyPr anchor="b"/>
          <a:lstStyle>
            <a:lvl1pPr>
              <a:defRPr sz="4800"/>
            </a:lvl1pPr>
          </a:lstStyle>
          <a:p>
            <a:r>
              <a:rPr lang="en-US" dirty="0"/>
              <a:t>Click to edit Master title style</a:t>
            </a:r>
          </a:p>
        </p:txBody>
      </p:sp>
      <p:sp>
        <p:nvSpPr>
          <p:cNvPr id="3" name="Picture Placeholder 2">
            <a:extLst>
              <a:ext uri="{FF2B5EF4-FFF2-40B4-BE49-F238E27FC236}">
                <a16:creationId xmlns:a16="http://schemas.microsoft.com/office/drawing/2014/main" id="{EE16B09D-BD3E-324B-960F-E724E76AFF3F}"/>
              </a:ext>
            </a:extLst>
          </p:cNvPr>
          <p:cNvSpPr>
            <a:spLocks noGrp="1"/>
          </p:cNvSpPr>
          <p:nvPr>
            <p:ph type="pic" idx="1"/>
          </p:nvPr>
        </p:nvSpPr>
        <p:spPr>
          <a:xfrm>
            <a:off x="7774782" y="1783079"/>
            <a:ext cx="9258300" cy="6926583"/>
          </a:xfrm>
        </p:spPr>
        <p:txBody>
          <a:bodyPr/>
          <a:lstStyle>
            <a:lvl1pPr marL="0" indent="0">
              <a:buNone/>
              <a:defRPr sz="4800"/>
            </a:lvl1pPr>
            <a:lvl2pPr marL="685800" indent="0">
              <a:buNone/>
              <a:defRPr sz="4200"/>
            </a:lvl2pPr>
            <a:lvl3pPr marL="1371600" indent="0">
              <a:buNone/>
              <a:defRPr sz="3600"/>
            </a:lvl3pPr>
            <a:lvl4pPr marL="2057400" indent="0">
              <a:buNone/>
              <a:defRPr sz="3000"/>
            </a:lvl4pPr>
            <a:lvl5pPr marL="2743200" indent="0">
              <a:buNone/>
              <a:defRPr sz="3000"/>
            </a:lvl5pPr>
            <a:lvl6pPr marL="3429000" indent="0">
              <a:buNone/>
              <a:defRPr sz="3000"/>
            </a:lvl6pPr>
            <a:lvl7pPr marL="4114800" indent="0">
              <a:buNone/>
              <a:defRPr sz="3000"/>
            </a:lvl7pPr>
            <a:lvl8pPr marL="4800600" indent="0">
              <a:buNone/>
              <a:defRPr sz="3000"/>
            </a:lvl8pPr>
            <a:lvl9pPr marL="5486400" indent="0">
              <a:buNone/>
              <a:defRPr sz="3000"/>
            </a:lvl9pPr>
          </a:lstStyle>
          <a:p>
            <a:endParaRPr lang="en-US" dirty="0"/>
          </a:p>
        </p:txBody>
      </p:sp>
      <p:sp>
        <p:nvSpPr>
          <p:cNvPr id="4" name="Text Placeholder 3">
            <a:extLst>
              <a:ext uri="{FF2B5EF4-FFF2-40B4-BE49-F238E27FC236}">
                <a16:creationId xmlns:a16="http://schemas.microsoft.com/office/drawing/2014/main" id="{A04F2683-D3CE-6241-9ED4-F0DB2B71E4FA}"/>
              </a:ext>
            </a:extLst>
          </p:cNvPr>
          <p:cNvSpPr>
            <a:spLocks noGrp="1"/>
          </p:cNvSpPr>
          <p:nvPr>
            <p:ph type="body" sz="half" idx="2"/>
          </p:nvPr>
        </p:nvSpPr>
        <p:spPr>
          <a:xfrm>
            <a:off x="1259683" y="3448594"/>
            <a:ext cx="5898356" cy="5261069"/>
          </a:xfrm>
        </p:spPr>
        <p:txBody>
          <a:bodyPr/>
          <a:lstStyle>
            <a:lvl1pPr marL="0" indent="0">
              <a:buNone/>
              <a:defRPr sz="2400"/>
            </a:lvl1pPr>
            <a:lvl2pPr marL="685800" indent="0">
              <a:buNone/>
              <a:defRPr sz="2100"/>
            </a:lvl2pPr>
            <a:lvl3pPr marL="1371600" indent="0">
              <a:buNone/>
              <a:defRPr sz="1800"/>
            </a:lvl3pPr>
            <a:lvl4pPr marL="2057400" indent="0">
              <a:buNone/>
              <a:defRPr sz="1500"/>
            </a:lvl4pPr>
            <a:lvl5pPr marL="2743200" indent="0">
              <a:buNone/>
              <a:defRPr sz="1500"/>
            </a:lvl5pPr>
            <a:lvl6pPr marL="3429000" indent="0">
              <a:buNone/>
              <a:defRPr sz="1500"/>
            </a:lvl6pPr>
            <a:lvl7pPr marL="4114800" indent="0">
              <a:buNone/>
              <a:defRPr sz="1500"/>
            </a:lvl7pPr>
            <a:lvl8pPr marL="4800600" indent="0">
              <a:buNone/>
              <a:defRPr sz="1500"/>
            </a:lvl8pPr>
            <a:lvl9pPr marL="5486400" indent="0">
              <a:buNone/>
              <a:defRPr sz="1500"/>
            </a:lvl9pPr>
          </a:lstStyle>
          <a:p>
            <a:pPr lvl="0"/>
            <a:r>
              <a:rPr lang="en-US"/>
              <a:t>Click to edit Master text styles</a:t>
            </a:r>
          </a:p>
        </p:txBody>
      </p:sp>
      <p:sp>
        <p:nvSpPr>
          <p:cNvPr id="5" name="Date Placeholder 4">
            <a:extLst>
              <a:ext uri="{FF2B5EF4-FFF2-40B4-BE49-F238E27FC236}">
                <a16:creationId xmlns:a16="http://schemas.microsoft.com/office/drawing/2014/main" id="{523DEABD-B5FE-F148-ABFE-8384AF1A4107}"/>
              </a:ext>
            </a:extLst>
          </p:cNvPr>
          <p:cNvSpPr>
            <a:spLocks noGrp="1"/>
          </p:cNvSpPr>
          <p:nvPr>
            <p:ph type="dt" sz="half" idx="10"/>
          </p:nvPr>
        </p:nvSpPr>
        <p:spPr/>
        <p:txBody>
          <a:bodyPr/>
          <a:lstStyle/>
          <a:p>
            <a:fld id="{9183ED1D-4783-F849-8CFE-A7712EC6F304}" type="datetimeFigureOut">
              <a:rPr lang="en-US" smtClean="0"/>
              <a:t>8/14/2024</a:t>
            </a:fld>
            <a:endParaRPr lang="en-US" dirty="0"/>
          </a:p>
        </p:txBody>
      </p:sp>
      <p:sp>
        <p:nvSpPr>
          <p:cNvPr id="6" name="Footer Placeholder 5">
            <a:extLst>
              <a:ext uri="{FF2B5EF4-FFF2-40B4-BE49-F238E27FC236}">
                <a16:creationId xmlns:a16="http://schemas.microsoft.com/office/drawing/2014/main" id="{6E7CE75F-A1CB-F043-B2EC-A120B5A2A006}"/>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33A02FA1-A8F7-1049-8ADC-6F007BCB5969}"/>
              </a:ext>
            </a:extLst>
          </p:cNvPr>
          <p:cNvSpPr>
            <a:spLocks noGrp="1"/>
          </p:cNvSpPr>
          <p:nvPr>
            <p:ph type="sldNum" sz="quarter" idx="12"/>
          </p:nvPr>
        </p:nvSpPr>
        <p:spPr/>
        <p:txBody>
          <a:bodyPr/>
          <a:lstStyle/>
          <a:p>
            <a:fld id="{F4BF39F9-F9B4-6F42-8FBB-EEFCBE9A1F23}" type="slidenum">
              <a:rPr lang="en-US" smtClean="0"/>
              <a:t>‹#›</a:t>
            </a:fld>
            <a:endParaRPr lang="en-US" dirty="0"/>
          </a:p>
        </p:txBody>
      </p:sp>
    </p:spTree>
    <p:extLst>
      <p:ext uri="{BB962C8B-B14F-4D97-AF65-F5344CB8AC3E}">
        <p14:creationId xmlns:p14="http://schemas.microsoft.com/office/powerpoint/2010/main" val="418624412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emf"/><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3.xml"/><Relationship Id="rId13" Type="http://schemas.openxmlformats.org/officeDocument/2006/relationships/slideLayout" Target="../slideLayouts/slideLayout28.xml"/><Relationship Id="rId3" Type="http://schemas.openxmlformats.org/officeDocument/2006/relationships/slideLayout" Target="../slideLayouts/slideLayout18.xml"/><Relationship Id="rId7" Type="http://schemas.openxmlformats.org/officeDocument/2006/relationships/slideLayout" Target="../slideLayouts/slideLayout22.xml"/><Relationship Id="rId12" Type="http://schemas.openxmlformats.org/officeDocument/2006/relationships/slideLayout" Target="../slideLayouts/slideLayout27.xml"/><Relationship Id="rId2" Type="http://schemas.openxmlformats.org/officeDocument/2006/relationships/slideLayout" Target="../slideLayouts/slideLayout17.xml"/><Relationship Id="rId1" Type="http://schemas.openxmlformats.org/officeDocument/2006/relationships/slideLayout" Target="../slideLayouts/slideLayout16.xml"/><Relationship Id="rId6" Type="http://schemas.openxmlformats.org/officeDocument/2006/relationships/slideLayout" Target="../slideLayouts/slideLayout21.xml"/><Relationship Id="rId11" Type="http://schemas.openxmlformats.org/officeDocument/2006/relationships/slideLayout" Target="../slideLayouts/slideLayout26.xml"/><Relationship Id="rId5" Type="http://schemas.openxmlformats.org/officeDocument/2006/relationships/slideLayout" Target="../slideLayouts/slideLayout20.xml"/><Relationship Id="rId15" Type="http://schemas.openxmlformats.org/officeDocument/2006/relationships/theme" Target="../theme/theme2.xml"/><Relationship Id="rId10" Type="http://schemas.openxmlformats.org/officeDocument/2006/relationships/slideLayout" Target="../slideLayouts/slideLayout25.xml"/><Relationship Id="rId4" Type="http://schemas.openxmlformats.org/officeDocument/2006/relationships/slideLayout" Target="../slideLayouts/slideLayout19.xml"/><Relationship Id="rId9" Type="http://schemas.openxmlformats.org/officeDocument/2006/relationships/slideLayout" Target="../slideLayouts/slideLayout24.xml"/><Relationship Id="rId14" Type="http://schemas.openxmlformats.org/officeDocument/2006/relationships/slideLayout" Target="../slideLayouts/slideLayout2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51BFE60A-6261-9C41-9A25-D2AD67261CC7}"/>
              </a:ext>
            </a:extLst>
          </p:cNvPr>
          <p:cNvPicPr>
            <a:picLocks noChangeAspect="1"/>
          </p:cNvPicPr>
          <p:nvPr userDrawn="1"/>
        </p:nvPicPr>
        <p:blipFill>
          <a:blip r:embed="rId17">
            <a:extLst>
              <a:ext uri="{28A0092B-C50C-407E-A947-70E740481C1C}">
                <a14:useLocalDpi xmlns:a14="http://schemas.microsoft.com/office/drawing/2010/main" val="0"/>
              </a:ext>
            </a:extLst>
          </a:blip>
          <a:srcRect/>
          <a:stretch/>
        </p:blipFill>
        <p:spPr>
          <a:xfrm>
            <a:off x="0" y="0"/>
            <a:ext cx="18288000" cy="10287000"/>
          </a:xfrm>
          <a:prstGeom prst="rect">
            <a:avLst/>
          </a:prstGeom>
        </p:spPr>
      </p:pic>
      <p:sp>
        <p:nvSpPr>
          <p:cNvPr id="2" name="Title Placeholder 1">
            <a:extLst>
              <a:ext uri="{FF2B5EF4-FFF2-40B4-BE49-F238E27FC236}">
                <a16:creationId xmlns:a16="http://schemas.microsoft.com/office/drawing/2014/main" id="{CEACA5B6-626C-9A41-AB8D-0DBD5292659F}"/>
              </a:ext>
            </a:extLst>
          </p:cNvPr>
          <p:cNvSpPr>
            <a:spLocks noGrp="1"/>
          </p:cNvSpPr>
          <p:nvPr>
            <p:ph type="title"/>
          </p:nvPr>
        </p:nvSpPr>
        <p:spPr>
          <a:xfrm>
            <a:off x="1257300" y="1840888"/>
            <a:ext cx="15773400" cy="1988345"/>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D60B3A3A-72B1-0242-980F-C6AEC0856C4A}"/>
              </a:ext>
            </a:extLst>
          </p:cNvPr>
          <p:cNvSpPr>
            <a:spLocks noGrp="1"/>
          </p:cNvSpPr>
          <p:nvPr>
            <p:ph type="body" idx="1"/>
          </p:nvPr>
        </p:nvSpPr>
        <p:spPr>
          <a:xfrm>
            <a:off x="1257300" y="4031638"/>
            <a:ext cx="15773400" cy="4629014"/>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2B325C0-41F4-4B43-AC2F-12765F908B39}"/>
              </a:ext>
            </a:extLst>
          </p:cNvPr>
          <p:cNvSpPr>
            <a:spLocks noGrp="1"/>
          </p:cNvSpPr>
          <p:nvPr>
            <p:ph type="dt" sz="half" idx="2"/>
          </p:nvPr>
        </p:nvSpPr>
        <p:spPr>
          <a:xfrm>
            <a:off x="1257300" y="8887871"/>
            <a:ext cx="4114800" cy="547688"/>
          </a:xfrm>
          <a:prstGeom prst="rect">
            <a:avLst/>
          </a:prstGeom>
        </p:spPr>
        <p:txBody>
          <a:bodyPr vert="horz" lIns="91440" tIns="45720" rIns="91440" bIns="45720" rtlCol="0" anchor="ctr"/>
          <a:lstStyle>
            <a:lvl1pPr algn="l">
              <a:defRPr sz="1800">
                <a:solidFill>
                  <a:schemeClr val="tx1">
                    <a:tint val="75000"/>
                  </a:schemeClr>
                </a:solidFill>
              </a:defRPr>
            </a:lvl1pPr>
          </a:lstStyle>
          <a:p>
            <a:fld id="{9183ED1D-4783-F849-8CFE-A7712EC6F304}" type="datetimeFigureOut">
              <a:rPr lang="en-US" smtClean="0"/>
              <a:t>8/14/2024</a:t>
            </a:fld>
            <a:endParaRPr lang="en-US" dirty="0"/>
          </a:p>
        </p:txBody>
      </p:sp>
      <p:sp>
        <p:nvSpPr>
          <p:cNvPr id="5" name="Footer Placeholder 4">
            <a:extLst>
              <a:ext uri="{FF2B5EF4-FFF2-40B4-BE49-F238E27FC236}">
                <a16:creationId xmlns:a16="http://schemas.microsoft.com/office/drawing/2014/main" id="{AF2C0782-78C2-D743-B2B9-C2D12B7FFC0F}"/>
              </a:ext>
            </a:extLst>
          </p:cNvPr>
          <p:cNvSpPr>
            <a:spLocks noGrp="1"/>
          </p:cNvSpPr>
          <p:nvPr>
            <p:ph type="ftr" sz="quarter" idx="3"/>
          </p:nvPr>
        </p:nvSpPr>
        <p:spPr>
          <a:xfrm>
            <a:off x="6057900" y="8887871"/>
            <a:ext cx="6172200" cy="547688"/>
          </a:xfrm>
          <a:prstGeom prst="rect">
            <a:avLst/>
          </a:prstGeom>
        </p:spPr>
        <p:txBody>
          <a:bodyPr vert="horz" lIns="91440" tIns="45720" rIns="91440" bIns="45720" rtlCol="0" anchor="ctr"/>
          <a:lstStyle>
            <a:lvl1pPr algn="ctr">
              <a:defRPr sz="18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351BA435-F879-BA43-B311-7882D9CDE5AA}"/>
              </a:ext>
            </a:extLst>
          </p:cNvPr>
          <p:cNvSpPr>
            <a:spLocks noGrp="1"/>
          </p:cNvSpPr>
          <p:nvPr>
            <p:ph type="sldNum" sz="quarter" idx="4"/>
          </p:nvPr>
        </p:nvSpPr>
        <p:spPr>
          <a:xfrm>
            <a:off x="12915900" y="8887871"/>
            <a:ext cx="4114800" cy="547688"/>
          </a:xfrm>
          <a:prstGeom prst="rect">
            <a:avLst/>
          </a:prstGeom>
        </p:spPr>
        <p:txBody>
          <a:bodyPr vert="horz" lIns="91440" tIns="45720" rIns="91440" bIns="45720" rtlCol="0" anchor="ctr"/>
          <a:lstStyle>
            <a:lvl1pPr algn="r">
              <a:defRPr sz="1800">
                <a:solidFill>
                  <a:schemeClr val="tx1">
                    <a:tint val="75000"/>
                  </a:schemeClr>
                </a:solidFill>
              </a:defRPr>
            </a:lvl1pPr>
          </a:lstStyle>
          <a:p>
            <a:fld id="{F4BF39F9-F9B4-6F42-8FBB-EEFCBE9A1F23}" type="slidenum">
              <a:rPr lang="en-US" smtClean="0"/>
              <a:t>‹#›</a:t>
            </a:fld>
            <a:endParaRPr lang="en-US" dirty="0"/>
          </a:p>
        </p:txBody>
      </p:sp>
    </p:spTree>
    <p:extLst>
      <p:ext uri="{BB962C8B-B14F-4D97-AF65-F5344CB8AC3E}">
        <p14:creationId xmlns:p14="http://schemas.microsoft.com/office/powerpoint/2010/main" val="2037593652"/>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4" r:id="rId12"/>
    <p:sldLayoutId id="2147483675" r:id="rId13"/>
    <p:sldLayoutId id="2147483688" r:id="rId14"/>
    <p:sldLayoutId id="2147483689" r:id="rId15"/>
  </p:sldLayoutIdLst>
  <p:txStyles>
    <p:titleStyle>
      <a:lvl1pPr algn="l" defTabSz="1371600" rtl="0" eaLnBrk="1" latinLnBrk="0" hangingPunct="1">
        <a:lnSpc>
          <a:spcPct val="90000"/>
        </a:lnSpc>
        <a:spcBef>
          <a:spcPct val="0"/>
        </a:spcBef>
        <a:buNone/>
        <a:defRPr sz="6600" kern="1200">
          <a:solidFill>
            <a:schemeClr val="tx1"/>
          </a:solidFill>
          <a:latin typeface="+mj-lt"/>
          <a:ea typeface="+mj-ea"/>
          <a:cs typeface="+mj-cs"/>
        </a:defRPr>
      </a:lvl1pPr>
    </p:titleStyle>
    <p:bodyStyle>
      <a:lvl1pPr marL="342900" indent="-342900" algn="l" defTabSz="1371600" rtl="0" eaLnBrk="1" latinLnBrk="0" hangingPunct="1">
        <a:lnSpc>
          <a:spcPct val="90000"/>
        </a:lnSpc>
        <a:spcBef>
          <a:spcPts val="1500"/>
        </a:spcBef>
        <a:buFont typeface="Arial" panose="020B0604020202020204" pitchFamily="34" charset="0"/>
        <a:buChar char="•"/>
        <a:defRPr sz="4200" kern="1200">
          <a:solidFill>
            <a:schemeClr val="tx1"/>
          </a:solidFill>
          <a:latin typeface="+mn-lt"/>
          <a:ea typeface="+mn-ea"/>
          <a:cs typeface="+mn-cs"/>
        </a:defRPr>
      </a:lvl1pPr>
      <a:lvl2pPr marL="1028700" indent="-342900" algn="l" defTabSz="1371600" rtl="0" eaLnBrk="1" latinLnBrk="0" hangingPunct="1">
        <a:lnSpc>
          <a:spcPct val="90000"/>
        </a:lnSpc>
        <a:spcBef>
          <a:spcPts val="750"/>
        </a:spcBef>
        <a:buFont typeface="Arial" panose="020B0604020202020204" pitchFamily="34" charset="0"/>
        <a:buChar char="•"/>
        <a:defRPr sz="3600" kern="1200">
          <a:solidFill>
            <a:schemeClr val="tx1"/>
          </a:solidFill>
          <a:latin typeface="+mn-lt"/>
          <a:ea typeface="+mn-ea"/>
          <a:cs typeface="+mn-cs"/>
        </a:defRPr>
      </a:lvl2pPr>
      <a:lvl3pPr marL="1714500" indent="-342900" algn="l" defTabSz="1371600" rtl="0" eaLnBrk="1" latinLnBrk="0" hangingPunct="1">
        <a:lnSpc>
          <a:spcPct val="90000"/>
        </a:lnSpc>
        <a:spcBef>
          <a:spcPts val="750"/>
        </a:spcBef>
        <a:buFont typeface="Arial" panose="020B0604020202020204" pitchFamily="34" charset="0"/>
        <a:buChar char="•"/>
        <a:defRPr sz="3000" kern="1200">
          <a:solidFill>
            <a:schemeClr val="tx1"/>
          </a:solidFill>
          <a:latin typeface="+mn-lt"/>
          <a:ea typeface="+mn-ea"/>
          <a:cs typeface="+mn-cs"/>
        </a:defRPr>
      </a:lvl3pPr>
      <a:lvl4pPr marL="24003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4pPr>
      <a:lvl5pPr marL="30861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5pPr>
      <a:lvl6pPr marL="37719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6pPr>
      <a:lvl7pPr marL="44577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7pPr>
      <a:lvl8pPr marL="51435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8pPr>
      <a:lvl9pPr marL="58293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9pPr>
    </p:bodyStyle>
    <p:otherStyle>
      <a:defPPr>
        <a:defRPr lang="en-US"/>
      </a:defPPr>
      <a:lvl1pPr marL="0" algn="l" defTabSz="1371600" rtl="0" eaLnBrk="1" latinLnBrk="0" hangingPunct="1">
        <a:defRPr sz="2700" kern="1200">
          <a:solidFill>
            <a:schemeClr val="tx1"/>
          </a:solidFill>
          <a:latin typeface="+mn-lt"/>
          <a:ea typeface="+mn-ea"/>
          <a:cs typeface="+mn-cs"/>
        </a:defRPr>
      </a:lvl1pPr>
      <a:lvl2pPr marL="685800" algn="l" defTabSz="1371600" rtl="0" eaLnBrk="1" latinLnBrk="0" hangingPunct="1">
        <a:defRPr sz="2700" kern="1200">
          <a:solidFill>
            <a:schemeClr val="tx1"/>
          </a:solidFill>
          <a:latin typeface="+mn-lt"/>
          <a:ea typeface="+mn-ea"/>
          <a:cs typeface="+mn-cs"/>
        </a:defRPr>
      </a:lvl2pPr>
      <a:lvl3pPr marL="1371600" algn="l" defTabSz="1371600" rtl="0" eaLnBrk="1" latinLnBrk="0" hangingPunct="1">
        <a:defRPr sz="2700" kern="1200">
          <a:solidFill>
            <a:schemeClr val="tx1"/>
          </a:solidFill>
          <a:latin typeface="+mn-lt"/>
          <a:ea typeface="+mn-ea"/>
          <a:cs typeface="+mn-cs"/>
        </a:defRPr>
      </a:lvl3pPr>
      <a:lvl4pPr marL="2057400" algn="l" defTabSz="1371600" rtl="0" eaLnBrk="1" latinLnBrk="0" hangingPunct="1">
        <a:defRPr sz="2700" kern="1200">
          <a:solidFill>
            <a:schemeClr val="tx1"/>
          </a:solidFill>
          <a:latin typeface="+mn-lt"/>
          <a:ea typeface="+mn-ea"/>
          <a:cs typeface="+mn-cs"/>
        </a:defRPr>
      </a:lvl4pPr>
      <a:lvl5pPr marL="2743200" algn="l" defTabSz="1371600" rtl="0" eaLnBrk="1" latinLnBrk="0" hangingPunct="1">
        <a:defRPr sz="2700" kern="1200">
          <a:solidFill>
            <a:schemeClr val="tx1"/>
          </a:solidFill>
          <a:latin typeface="+mn-lt"/>
          <a:ea typeface="+mn-ea"/>
          <a:cs typeface="+mn-cs"/>
        </a:defRPr>
      </a:lvl5pPr>
      <a:lvl6pPr marL="3429000" algn="l" defTabSz="1371600" rtl="0" eaLnBrk="1" latinLnBrk="0" hangingPunct="1">
        <a:defRPr sz="2700" kern="1200">
          <a:solidFill>
            <a:schemeClr val="tx1"/>
          </a:solidFill>
          <a:latin typeface="+mn-lt"/>
          <a:ea typeface="+mn-ea"/>
          <a:cs typeface="+mn-cs"/>
        </a:defRPr>
      </a:lvl6pPr>
      <a:lvl7pPr marL="4114800" algn="l" defTabSz="1371600" rtl="0" eaLnBrk="1" latinLnBrk="0" hangingPunct="1">
        <a:defRPr sz="2700" kern="1200">
          <a:solidFill>
            <a:schemeClr val="tx1"/>
          </a:solidFill>
          <a:latin typeface="+mn-lt"/>
          <a:ea typeface="+mn-ea"/>
          <a:cs typeface="+mn-cs"/>
        </a:defRPr>
      </a:lvl7pPr>
      <a:lvl8pPr marL="4800600" algn="l" defTabSz="1371600" rtl="0" eaLnBrk="1" latinLnBrk="0" hangingPunct="1">
        <a:defRPr sz="2700" kern="1200">
          <a:solidFill>
            <a:schemeClr val="tx1"/>
          </a:solidFill>
          <a:latin typeface="+mn-lt"/>
          <a:ea typeface="+mn-ea"/>
          <a:cs typeface="+mn-cs"/>
        </a:defRPr>
      </a:lvl8pPr>
      <a:lvl9pPr marL="5486400" algn="l" defTabSz="1371600" rtl="0" eaLnBrk="1" latinLnBrk="0" hangingPunct="1">
        <a:defRPr sz="27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7547380-D309-6D59-52D7-237F4028350D}"/>
              </a:ext>
            </a:extLst>
          </p:cNvPr>
          <p:cNvSpPr>
            <a:spLocks noGrp="1"/>
          </p:cNvSpPr>
          <p:nvPr>
            <p:ph type="title"/>
          </p:nvPr>
        </p:nvSpPr>
        <p:spPr>
          <a:xfrm>
            <a:off x="1257300" y="547688"/>
            <a:ext cx="15773400" cy="1988345"/>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093C1B63-A06E-F2C1-6C28-0DED368CFE8C}"/>
              </a:ext>
            </a:extLst>
          </p:cNvPr>
          <p:cNvSpPr>
            <a:spLocks noGrp="1"/>
          </p:cNvSpPr>
          <p:nvPr>
            <p:ph type="body" idx="1"/>
          </p:nvPr>
        </p:nvSpPr>
        <p:spPr>
          <a:xfrm>
            <a:off x="1257300" y="2738438"/>
            <a:ext cx="15773400" cy="6527007"/>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455F89E-FB12-C681-7FB3-FEF7D170959D}"/>
              </a:ext>
            </a:extLst>
          </p:cNvPr>
          <p:cNvSpPr>
            <a:spLocks noGrp="1"/>
          </p:cNvSpPr>
          <p:nvPr>
            <p:ph type="dt" sz="half" idx="2"/>
          </p:nvPr>
        </p:nvSpPr>
        <p:spPr>
          <a:xfrm>
            <a:off x="1257300" y="9534526"/>
            <a:ext cx="4114800" cy="547688"/>
          </a:xfrm>
          <a:prstGeom prst="rect">
            <a:avLst/>
          </a:prstGeom>
        </p:spPr>
        <p:txBody>
          <a:bodyPr vert="horz" lIns="91440" tIns="45720" rIns="91440" bIns="45720" rtlCol="0" anchor="ctr"/>
          <a:lstStyle>
            <a:lvl1pPr algn="l">
              <a:defRPr sz="1800">
                <a:solidFill>
                  <a:schemeClr val="tx1">
                    <a:tint val="75000"/>
                  </a:schemeClr>
                </a:solidFill>
              </a:defRPr>
            </a:lvl1pPr>
          </a:lstStyle>
          <a:p>
            <a:fld id="{9183ED1D-4783-F849-8CFE-A7712EC6F304}" type="datetimeFigureOut">
              <a:rPr lang="en-US" smtClean="0"/>
              <a:t>8/14/2024</a:t>
            </a:fld>
            <a:endParaRPr lang="en-US" dirty="0"/>
          </a:p>
        </p:txBody>
      </p:sp>
      <p:sp>
        <p:nvSpPr>
          <p:cNvPr id="5" name="Footer Placeholder 4">
            <a:extLst>
              <a:ext uri="{FF2B5EF4-FFF2-40B4-BE49-F238E27FC236}">
                <a16:creationId xmlns:a16="http://schemas.microsoft.com/office/drawing/2014/main" id="{76FB720B-DE64-174A-41C6-9F419548E64B}"/>
              </a:ext>
            </a:extLst>
          </p:cNvPr>
          <p:cNvSpPr>
            <a:spLocks noGrp="1"/>
          </p:cNvSpPr>
          <p:nvPr>
            <p:ph type="ftr" sz="quarter" idx="3"/>
          </p:nvPr>
        </p:nvSpPr>
        <p:spPr>
          <a:xfrm>
            <a:off x="6057900" y="9534526"/>
            <a:ext cx="6172200" cy="547688"/>
          </a:xfrm>
          <a:prstGeom prst="rect">
            <a:avLst/>
          </a:prstGeom>
        </p:spPr>
        <p:txBody>
          <a:bodyPr vert="horz" lIns="91440" tIns="45720" rIns="91440" bIns="45720" rtlCol="0" anchor="ctr"/>
          <a:lstStyle>
            <a:lvl1pPr algn="ctr">
              <a:defRPr sz="18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34437D0C-B582-268A-20EC-89425FFB6240}"/>
              </a:ext>
            </a:extLst>
          </p:cNvPr>
          <p:cNvSpPr>
            <a:spLocks noGrp="1"/>
          </p:cNvSpPr>
          <p:nvPr>
            <p:ph type="sldNum" sz="quarter" idx="4"/>
          </p:nvPr>
        </p:nvSpPr>
        <p:spPr>
          <a:xfrm>
            <a:off x="12915900" y="9534526"/>
            <a:ext cx="4114800" cy="547688"/>
          </a:xfrm>
          <a:prstGeom prst="rect">
            <a:avLst/>
          </a:prstGeom>
        </p:spPr>
        <p:txBody>
          <a:bodyPr vert="horz" lIns="91440" tIns="45720" rIns="91440" bIns="45720" rtlCol="0" anchor="ctr"/>
          <a:lstStyle>
            <a:lvl1pPr algn="r">
              <a:defRPr sz="1800">
                <a:solidFill>
                  <a:schemeClr val="tx1">
                    <a:tint val="75000"/>
                  </a:schemeClr>
                </a:solidFill>
              </a:defRPr>
            </a:lvl1pPr>
          </a:lstStyle>
          <a:p>
            <a:fld id="{F4BF39F9-F9B4-6F42-8FBB-EEFCBE9A1F23}" type="slidenum">
              <a:rPr lang="en-US" smtClean="0"/>
              <a:t>‹#›</a:t>
            </a:fld>
            <a:endParaRPr lang="en-US" dirty="0"/>
          </a:p>
        </p:txBody>
      </p:sp>
    </p:spTree>
    <p:extLst>
      <p:ext uri="{BB962C8B-B14F-4D97-AF65-F5344CB8AC3E}">
        <p14:creationId xmlns:p14="http://schemas.microsoft.com/office/powerpoint/2010/main" val="2576865493"/>
      </p:ext>
    </p:extLst>
  </p:cSld>
  <p:clrMap bg1="lt1" tx1="dk1" bg2="lt2" tx2="dk2" accent1="accent1" accent2="accent2" accent3="accent3" accent4="accent4" accent5="accent5" accent6="accent6" hlink="hlink" folHlink="folHlink"/>
  <p:sldLayoutIdLst>
    <p:sldLayoutId id="2147483952" r:id="rId1"/>
    <p:sldLayoutId id="2147483953" r:id="rId2"/>
    <p:sldLayoutId id="2147483954" r:id="rId3"/>
    <p:sldLayoutId id="2147483955" r:id="rId4"/>
    <p:sldLayoutId id="2147483956" r:id="rId5"/>
    <p:sldLayoutId id="2147483957" r:id="rId6"/>
    <p:sldLayoutId id="2147483958" r:id="rId7"/>
    <p:sldLayoutId id="2147483959" r:id="rId8"/>
    <p:sldLayoutId id="2147483960" r:id="rId9"/>
    <p:sldLayoutId id="2147483961" r:id="rId10"/>
    <p:sldLayoutId id="2147483962" r:id="rId11"/>
    <p:sldLayoutId id="2147483963" r:id="rId12"/>
    <p:sldLayoutId id="2147483964" r:id="rId13"/>
    <p:sldLayoutId id="2147483950" r:id="rId14"/>
  </p:sldLayoutIdLst>
  <p:txStyles>
    <p:titleStyle>
      <a:lvl1pPr algn="l" defTabSz="1371600" rtl="0" eaLnBrk="1" latinLnBrk="0" hangingPunct="1">
        <a:lnSpc>
          <a:spcPct val="90000"/>
        </a:lnSpc>
        <a:spcBef>
          <a:spcPct val="0"/>
        </a:spcBef>
        <a:buNone/>
        <a:defRPr sz="6600" kern="1200">
          <a:solidFill>
            <a:schemeClr val="tx1"/>
          </a:solidFill>
          <a:latin typeface="+mj-lt"/>
          <a:ea typeface="+mj-ea"/>
          <a:cs typeface="+mj-cs"/>
        </a:defRPr>
      </a:lvl1pPr>
    </p:titleStyle>
    <p:bodyStyle>
      <a:lvl1pPr marL="342900" indent="-342900" algn="l" defTabSz="1371600" rtl="0" eaLnBrk="1" latinLnBrk="0" hangingPunct="1">
        <a:lnSpc>
          <a:spcPct val="90000"/>
        </a:lnSpc>
        <a:spcBef>
          <a:spcPts val="1500"/>
        </a:spcBef>
        <a:buFont typeface="Arial" panose="020B0604020202020204" pitchFamily="34" charset="0"/>
        <a:buChar char="•"/>
        <a:defRPr sz="4200" kern="1200">
          <a:solidFill>
            <a:schemeClr val="tx1"/>
          </a:solidFill>
          <a:latin typeface="+mn-lt"/>
          <a:ea typeface="+mn-ea"/>
          <a:cs typeface="+mn-cs"/>
        </a:defRPr>
      </a:lvl1pPr>
      <a:lvl2pPr marL="1028700" indent="-342900" algn="l" defTabSz="1371600" rtl="0" eaLnBrk="1" latinLnBrk="0" hangingPunct="1">
        <a:lnSpc>
          <a:spcPct val="90000"/>
        </a:lnSpc>
        <a:spcBef>
          <a:spcPts val="750"/>
        </a:spcBef>
        <a:buFont typeface="Arial" panose="020B0604020202020204" pitchFamily="34" charset="0"/>
        <a:buChar char="•"/>
        <a:defRPr sz="3600" kern="1200">
          <a:solidFill>
            <a:schemeClr val="tx1"/>
          </a:solidFill>
          <a:latin typeface="+mn-lt"/>
          <a:ea typeface="+mn-ea"/>
          <a:cs typeface="+mn-cs"/>
        </a:defRPr>
      </a:lvl2pPr>
      <a:lvl3pPr marL="1714500" indent="-342900" algn="l" defTabSz="1371600" rtl="0" eaLnBrk="1" latinLnBrk="0" hangingPunct="1">
        <a:lnSpc>
          <a:spcPct val="90000"/>
        </a:lnSpc>
        <a:spcBef>
          <a:spcPts val="750"/>
        </a:spcBef>
        <a:buFont typeface="Arial" panose="020B0604020202020204" pitchFamily="34" charset="0"/>
        <a:buChar char="•"/>
        <a:defRPr sz="3000" kern="1200">
          <a:solidFill>
            <a:schemeClr val="tx1"/>
          </a:solidFill>
          <a:latin typeface="+mn-lt"/>
          <a:ea typeface="+mn-ea"/>
          <a:cs typeface="+mn-cs"/>
        </a:defRPr>
      </a:lvl3pPr>
      <a:lvl4pPr marL="24003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4pPr>
      <a:lvl5pPr marL="30861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5pPr>
      <a:lvl6pPr marL="37719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6pPr>
      <a:lvl7pPr marL="44577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7pPr>
      <a:lvl8pPr marL="51435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8pPr>
      <a:lvl9pPr marL="58293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9pPr>
    </p:bodyStyle>
    <p:otherStyle>
      <a:defPPr>
        <a:defRPr lang="en-US"/>
      </a:defPPr>
      <a:lvl1pPr marL="0" algn="l" defTabSz="1371600" rtl="0" eaLnBrk="1" latinLnBrk="0" hangingPunct="1">
        <a:defRPr sz="2700" kern="1200">
          <a:solidFill>
            <a:schemeClr val="tx1"/>
          </a:solidFill>
          <a:latin typeface="+mn-lt"/>
          <a:ea typeface="+mn-ea"/>
          <a:cs typeface="+mn-cs"/>
        </a:defRPr>
      </a:lvl1pPr>
      <a:lvl2pPr marL="685800" algn="l" defTabSz="1371600" rtl="0" eaLnBrk="1" latinLnBrk="0" hangingPunct="1">
        <a:defRPr sz="2700" kern="1200">
          <a:solidFill>
            <a:schemeClr val="tx1"/>
          </a:solidFill>
          <a:latin typeface="+mn-lt"/>
          <a:ea typeface="+mn-ea"/>
          <a:cs typeface="+mn-cs"/>
        </a:defRPr>
      </a:lvl2pPr>
      <a:lvl3pPr marL="1371600" algn="l" defTabSz="1371600" rtl="0" eaLnBrk="1" latinLnBrk="0" hangingPunct="1">
        <a:defRPr sz="2700" kern="1200">
          <a:solidFill>
            <a:schemeClr val="tx1"/>
          </a:solidFill>
          <a:latin typeface="+mn-lt"/>
          <a:ea typeface="+mn-ea"/>
          <a:cs typeface="+mn-cs"/>
        </a:defRPr>
      </a:lvl3pPr>
      <a:lvl4pPr marL="2057400" algn="l" defTabSz="1371600" rtl="0" eaLnBrk="1" latinLnBrk="0" hangingPunct="1">
        <a:defRPr sz="2700" kern="1200">
          <a:solidFill>
            <a:schemeClr val="tx1"/>
          </a:solidFill>
          <a:latin typeface="+mn-lt"/>
          <a:ea typeface="+mn-ea"/>
          <a:cs typeface="+mn-cs"/>
        </a:defRPr>
      </a:lvl4pPr>
      <a:lvl5pPr marL="2743200" algn="l" defTabSz="1371600" rtl="0" eaLnBrk="1" latinLnBrk="0" hangingPunct="1">
        <a:defRPr sz="2700" kern="1200">
          <a:solidFill>
            <a:schemeClr val="tx1"/>
          </a:solidFill>
          <a:latin typeface="+mn-lt"/>
          <a:ea typeface="+mn-ea"/>
          <a:cs typeface="+mn-cs"/>
        </a:defRPr>
      </a:lvl5pPr>
      <a:lvl6pPr marL="3429000" algn="l" defTabSz="1371600" rtl="0" eaLnBrk="1" latinLnBrk="0" hangingPunct="1">
        <a:defRPr sz="2700" kern="1200">
          <a:solidFill>
            <a:schemeClr val="tx1"/>
          </a:solidFill>
          <a:latin typeface="+mn-lt"/>
          <a:ea typeface="+mn-ea"/>
          <a:cs typeface="+mn-cs"/>
        </a:defRPr>
      </a:lvl6pPr>
      <a:lvl7pPr marL="4114800" algn="l" defTabSz="1371600" rtl="0" eaLnBrk="1" latinLnBrk="0" hangingPunct="1">
        <a:defRPr sz="2700" kern="1200">
          <a:solidFill>
            <a:schemeClr val="tx1"/>
          </a:solidFill>
          <a:latin typeface="+mn-lt"/>
          <a:ea typeface="+mn-ea"/>
          <a:cs typeface="+mn-cs"/>
        </a:defRPr>
      </a:lvl7pPr>
      <a:lvl8pPr marL="4800600" algn="l" defTabSz="1371600" rtl="0" eaLnBrk="1" latinLnBrk="0" hangingPunct="1">
        <a:defRPr sz="2700" kern="1200">
          <a:solidFill>
            <a:schemeClr val="tx1"/>
          </a:solidFill>
          <a:latin typeface="+mn-lt"/>
          <a:ea typeface="+mn-ea"/>
          <a:cs typeface="+mn-cs"/>
        </a:defRPr>
      </a:lvl8pPr>
      <a:lvl9pPr marL="5486400" algn="l" defTabSz="1371600" rtl="0" eaLnBrk="1" latinLnBrk="0" hangingPunct="1">
        <a:defRPr sz="27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8.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8.xml"/></Relationships>
</file>

<file path=ppt/slides/_rels/slide1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2.xml"/><Relationship Id="rId1" Type="http://schemas.openxmlformats.org/officeDocument/2006/relationships/slideLayout" Target="../slideLayouts/slideLayout28.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9.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9.xml"/></Relationships>
</file>

<file path=ppt/slides/_rels/slide1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5.xml"/><Relationship Id="rId1" Type="http://schemas.openxmlformats.org/officeDocument/2006/relationships/slideLayout" Target="../slideLayouts/slideLayout29.xml"/><Relationship Id="rId6" Type="http://schemas.openxmlformats.org/officeDocument/2006/relationships/image" Target="../media/image7.svg"/><Relationship Id="rId5" Type="http://schemas.openxmlformats.org/officeDocument/2006/relationships/image" Target="../media/image6.png"/><Relationship Id="rId4" Type="http://schemas.openxmlformats.org/officeDocument/2006/relationships/image" Target="../media/image11.sv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9.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8.xml"/></Relationships>
</file>

<file path=ppt/slides/_rels/slide1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8.xml"/><Relationship Id="rId1" Type="http://schemas.openxmlformats.org/officeDocument/2006/relationships/slideLayout" Target="../slideLayouts/slideLayout2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7.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28.xml"/><Relationship Id="rId4" Type="http://schemas.openxmlformats.org/officeDocument/2006/relationships/image" Target="../media/image7.svg"/></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28.xml"/><Relationship Id="rId6" Type="http://schemas.openxmlformats.org/officeDocument/2006/relationships/image" Target="../media/image11.svg"/><Relationship Id="rId5" Type="http://schemas.openxmlformats.org/officeDocument/2006/relationships/image" Target="../media/image10.png"/><Relationship Id="rId4" Type="http://schemas.openxmlformats.org/officeDocument/2006/relationships/image" Target="../media/image9.sv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8.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8.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8.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6">
            <a:extLst>
              <a:ext uri="{FF2B5EF4-FFF2-40B4-BE49-F238E27FC236}">
                <a16:creationId xmlns:a16="http://schemas.microsoft.com/office/drawing/2014/main" id="{B9D6D0D5-D1B3-7CF3-8113-3718E89D551B}"/>
              </a:ext>
            </a:extLst>
          </p:cNvPr>
          <p:cNvPicPr>
            <a:picLocks noChangeAspect="1"/>
          </p:cNvPicPr>
          <p:nvPr/>
        </p:nvPicPr>
        <p:blipFill rotWithShape="1">
          <a:blip r:embed="rId3"/>
          <a:srcRect r="1353" b="26056"/>
          <a:stretch/>
        </p:blipFill>
        <p:spPr>
          <a:xfrm>
            <a:off x="5281013" y="1471382"/>
            <a:ext cx="7725974" cy="5791200"/>
          </a:xfrm>
          <a:prstGeom prst="rect">
            <a:avLst/>
          </a:prstGeom>
        </p:spPr>
      </p:pic>
      <p:sp>
        <p:nvSpPr>
          <p:cNvPr id="3" name="Rectangle 2">
            <a:extLst>
              <a:ext uri="{FF2B5EF4-FFF2-40B4-BE49-F238E27FC236}">
                <a16:creationId xmlns:a16="http://schemas.microsoft.com/office/drawing/2014/main" id="{DF94CFC0-1E3F-C37F-0E99-C16EE2D035A1}"/>
              </a:ext>
            </a:extLst>
          </p:cNvPr>
          <p:cNvSpPr/>
          <p:nvPr/>
        </p:nvSpPr>
        <p:spPr>
          <a:xfrm>
            <a:off x="4398817" y="461248"/>
            <a:ext cx="9490364" cy="1631216"/>
          </a:xfrm>
          <a:prstGeom prst="rect">
            <a:avLst/>
          </a:prstGeom>
        </p:spPr>
        <p:txBody>
          <a:bodyPr wrap="square">
            <a:spAutoFit/>
          </a:bodyPr>
          <a:lstStyle/>
          <a:p>
            <a:pPr algn="ctr"/>
            <a:r>
              <a:rPr lang="en-US" sz="2000" i="1" dirty="0">
                <a:solidFill>
                  <a:srgbClr val="253746"/>
                </a:solidFill>
                <a:latin typeface="Helvetica" pitchFamily="2" charset="0"/>
                <a:ea typeface="Calibri" panose="020F0502020204030204" pitchFamily="34" charset="0"/>
              </a:rPr>
              <a:t>This project is supported by the Health Resources and Services Administration (HRSA) of the U.S. Department of Health and Human Services (HHS) under grant number U1QHP28735. Its contents are solely the responsibility of the authors and do not necessarily represent the official view of the Health Resources and Services Administration or the U.S. Department of Health and Human Services.</a:t>
            </a:r>
            <a:endParaRPr lang="en-US" sz="2000" dirty="0">
              <a:solidFill>
                <a:srgbClr val="253746"/>
              </a:solidFill>
              <a:latin typeface="Helvetica" pitchFamily="2" charset="0"/>
              <a:ea typeface="Calibri" panose="020F0502020204030204" pitchFamily="34" charset="0"/>
            </a:endParaRPr>
          </a:p>
        </p:txBody>
      </p:sp>
      <p:sp>
        <p:nvSpPr>
          <p:cNvPr id="4" name="TextBox 7">
            <a:extLst>
              <a:ext uri="{FF2B5EF4-FFF2-40B4-BE49-F238E27FC236}">
                <a16:creationId xmlns:a16="http://schemas.microsoft.com/office/drawing/2014/main" id="{ACE25CFA-E9FA-41DB-3723-3E27C9B2E132}"/>
              </a:ext>
            </a:extLst>
          </p:cNvPr>
          <p:cNvSpPr txBox="1"/>
          <p:nvPr/>
        </p:nvSpPr>
        <p:spPr>
          <a:xfrm>
            <a:off x="4191000" y="8301977"/>
            <a:ext cx="10269241" cy="1254189"/>
          </a:xfrm>
          <a:prstGeom prst="rect">
            <a:avLst/>
          </a:prstGeom>
        </p:spPr>
        <p:txBody>
          <a:bodyPr lIns="0" tIns="0" rIns="0" bIns="0" rtlCol="0" anchor="t">
            <a:spAutoFit/>
          </a:bodyPr>
          <a:lstStyle/>
          <a:p>
            <a:pPr algn="ctr">
              <a:lnSpc>
                <a:spcPts val="4829"/>
              </a:lnSpc>
            </a:pPr>
            <a:r>
              <a:rPr lang="en-US" sz="5000" b="1" dirty="0">
                <a:solidFill>
                  <a:srgbClr val="253746"/>
                </a:solidFill>
                <a:latin typeface="Helvetica" pitchFamily="2" charset="0"/>
                <a:ea typeface="Open Sans" panose="020B0606030504020204" pitchFamily="34" charset="0"/>
                <a:cs typeface="Open Sans" panose="020B0606030504020204" pitchFamily="34" charset="0"/>
              </a:rPr>
              <a:t>Infection Control Advocate &amp; Resident Education</a:t>
            </a:r>
          </a:p>
        </p:txBody>
      </p:sp>
      <p:sp>
        <p:nvSpPr>
          <p:cNvPr id="5" name="TextBox 7">
            <a:extLst>
              <a:ext uri="{FF2B5EF4-FFF2-40B4-BE49-F238E27FC236}">
                <a16:creationId xmlns:a16="http://schemas.microsoft.com/office/drawing/2014/main" id="{0241BD59-32C6-10B7-9BD4-6B2F286AE774}"/>
              </a:ext>
            </a:extLst>
          </p:cNvPr>
          <p:cNvSpPr txBox="1"/>
          <p:nvPr/>
        </p:nvSpPr>
        <p:spPr>
          <a:xfrm>
            <a:off x="4009379" y="7288341"/>
            <a:ext cx="10269241" cy="638636"/>
          </a:xfrm>
          <a:prstGeom prst="rect">
            <a:avLst/>
          </a:prstGeom>
        </p:spPr>
        <p:txBody>
          <a:bodyPr lIns="0" tIns="0" rIns="0" bIns="0" rtlCol="0" anchor="t">
            <a:spAutoFit/>
          </a:bodyPr>
          <a:lstStyle/>
          <a:p>
            <a:pPr algn="ctr">
              <a:lnSpc>
                <a:spcPts val="4829"/>
              </a:lnSpc>
            </a:pPr>
            <a:r>
              <a:rPr lang="en-US" sz="5000" b="1" dirty="0">
                <a:solidFill>
                  <a:srgbClr val="000000"/>
                </a:solidFill>
                <a:latin typeface="Helvetica" pitchFamily="2" charset="0"/>
                <a:ea typeface="Open Sans" panose="020B0606030504020204" pitchFamily="34" charset="0"/>
                <a:cs typeface="Open Sans" panose="020B0606030504020204" pitchFamily="34" charset="0"/>
              </a:rPr>
              <a:t>ICARE</a:t>
            </a:r>
          </a:p>
        </p:txBody>
      </p:sp>
    </p:spTree>
    <p:extLst>
      <p:ext uri="{BB962C8B-B14F-4D97-AF65-F5344CB8AC3E}">
        <p14:creationId xmlns:p14="http://schemas.microsoft.com/office/powerpoint/2010/main" val="132655676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3">
            <a:extLst>
              <a:ext uri="{FF2B5EF4-FFF2-40B4-BE49-F238E27FC236}">
                <a16:creationId xmlns:a16="http://schemas.microsoft.com/office/drawing/2014/main" id="{8597493C-FDF9-D14F-9029-6FA69D1D0B78}"/>
              </a:ext>
            </a:extLst>
          </p:cNvPr>
          <p:cNvSpPr txBox="1">
            <a:spLocks/>
          </p:cNvSpPr>
          <p:nvPr/>
        </p:nvSpPr>
        <p:spPr>
          <a:xfrm>
            <a:off x="2667000" y="5295900"/>
            <a:ext cx="12705266" cy="1325879"/>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571500" indent="-571500">
              <a:lnSpc>
                <a:spcPct val="100000"/>
              </a:lnSpc>
              <a:spcAft>
                <a:spcPts val="2400"/>
              </a:spcAft>
              <a:buFont typeface="Arial" panose="020B0604020202020204" pitchFamily="34" charset="0"/>
              <a:buChar char="•"/>
            </a:pPr>
            <a:r>
              <a:rPr lang="en-US" sz="3600" spc="150" dirty="0">
                <a:latin typeface="Helvetica" charset="0"/>
                <a:ea typeface="Helvetica" charset="0"/>
                <a:cs typeface="Helvetica" charset="0"/>
              </a:rPr>
              <a:t>People + Germs</a:t>
            </a:r>
            <a:endParaRPr lang="en-US" sz="1800" spc="150" dirty="0">
              <a:latin typeface="Helvetica" charset="0"/>
              <a:ea typeface="Helvetica" charset="0"/>
              <a:cs typeface="Helvetica" charset="0"/>
            </a:endParaRPr>
          </a:p>
          <a:p>
            <a:pPr marL="571500" indent="-571500">
              <a:lnSpc>
                <a:spcPct val="100000"/>
              </a:lnSpc>
              <a:spcAft>
                <a:spcPts val="2400"/>
              </a:spcAft>
              <a:buFont typeface="Arial" panose="020B0604020202020204" pitchFamily="34" charset="0"/>
              <a:buChar char="•"/>
            </a:pPr>
            <a:r>
              <a:rPr lang="en-US" sz="3600" spc="150" dirty="0">
                <a:latin typeface="Helvetica" charset="0"/>
                <a:ea typeface="Helvetica" charset="0"/>
                <a:cs typeface="Helvetica" charset="0"/>
              </a:rPr>
              <a:t>Easy to target, lots of targets</a:t>
            </a:r>
            <a:endParaRPr lang="en-US" sz="1800" spc="150" dirty="0">
              <a:latin typeface="Helvetica" charset="0"/>
              <a:ea typeface="Helvetica" charset="0"/>
              <a:cs typeface="Helvetica" charset="0"/>
            </a:endParaRPr>
          </a:p>
          <a:p>
            <a:pPr marL="571500" indent="-571500">
              <a:lnSpc>
                <a:spcPct val="100000"/>
              </a:lnSpc>
              <a:spcAft>
                <a:spcPts val="2400"/>
              </a:spcAft>
              <a:buFont typeface="Arial" panose="020B0604020202020204" pitchFamily="34" charset="0"/>
              <a:buChar char="•"/>
            </a:pPr>
            <a:r>
              <a:rPr lang="en-US" sz="3600" spc="150" dirty="0">
                <a:latin typeface="Helvetica" charset="0"/>
                <a:ea typeface="Helvetica" charset="0"/>
                <a:cs typeface="Helvetica" charset="0"/>
              </a:rPr>
              <a:t>Plan to minimize opportunities for germs to spread:</a:t>
            </a:r>
          </a:p>
          <a:p>
            <a:pPr marL="1028700" lvl="1" indent="-571500">
              <a:spcAft>
                <a:spcPts val="800"/>
              </a:spcAft>
              <a:buFont typeface="Arial" panose="020B0604020202020204" pitchFamily="34" charset="0"/>
              <a:buChar char="•"/>
            </a:pPr>
            <a:r>
              <a:rPr lang="en-US" sz="3400" spc="150" dirty="0">
                <a:latin typeface="Helvetica" charset="0"/>
                <a:ea typeface="Helvetica" charset="0"/>
                <a:cs typeface="Helvetica" charset="0"/>
              </a:rPr>
              <a:t>Get into nursing home (testing, screening, exclusion)</a:t>
            </a:r>
          </a:p>
          <a:p>
            <a:pPr marL="1028700" lvl="1" indent="-571500">
              <a:spcAft>
                <a:spcPts val="800"/>
              </a:spcAft>
              <a:buFont typeface="Arial" panose="020B0604020202020204" pitchFamily="34" charset="0"/>
              <a:buChar char="•"/>
            </a:pPr>
            <a:r>
              <a:rPr lang="en-US" sz="3400" spc="150" dirty="0">
                <a:latin typeface="Helvetica" charset="0"/>
                <a:ea typeface="Helvetica" charset="0"/>
                <a:cs typeface="Helvetica" charset="0"/>
              </a:rPr>
              <a:t>Get into resident (cleaning, precautions, isolation)</a:t>
            </a:r>
          </a:p>
        </p:txBody>
      </p:sp>
      <p:sp>
        <p:nvSpPr>
          <p:cNvPr id="4" name="Title 3">
            <a:extLst>
              <a:ext uri="{FF2B5EF4-FFF2-40B4-BE49-F238E27FC236}">
                <a16:creationId xmlns:a16="http://schemas.microsoft.com/office/drawing/2014/main" id="{49D1B693-0946-B944-8F41-5FB4DEDF9BDB}"/>
              </a:ext>
            </a:extLst>
          </p:cNvPr>
          <p:cNvSpPr txBox="1">
            <a:spLocks/>
          </p:cNvSpPr>
          <p:nvPr/>
        </p:nvSpPr>
        <p:spPr>
          <a:xfrm>
            <a:off x="1030871" y="259082"/>
            <a:ext cx="16226259" cy="1325879"/>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50000"/>
              </a:lnSpc>
            </a:pPr>
            <a:r>
              <a:rPr lang="en-US" sz="5400" b="1" spc="150" dirty="0">
                <a:solidFill>
                  <a:srgbClr val="253746"/>
                </a:solidFill>
                <a:latin typeface="Helvetica" charset="0"/>
                <a:ea typeface="Helvetica" charset="0"/>
                <a:cs typeface="Helvetica" charset="0"/>
              </a:rPr>
              <a:t>The Nursing Home</a:t>
            </a:r>
            <a:endParaRPr lang="en-US" sz="5400" b="1" dirty="0">
              <a:solidFill>
                <a:srgbClr val="253746"/>
              </a:solidFill>
              <a:latin typeface="Helvetica" charset="0"/>
              <a:ea typeface="Helvetica" charset="0"/>
              <a:cs typeface="Helvetica" charset="0"/>
            </a:endParaRPr>
          </a:p>
        </p:txBody>
      </p:sp>
      <p:sp>
        <p:nvSpPr>
          <p:cNvPr id="5" name="Flowchart: Connector 8">
            <a:extLst>
              <a:ext uri="{FF2B5EF4-FFF2-40B4-BE49-F238E27FC236}">
                <a16:creationId xmlns:a16="http://schemas.microsoft.com/office/drawing/2014/main" id="{57213D04-2D30-E7E1-CA3E-874D82CE1F90}"/>
              </a:ext>
            </a:extLst>
          </p:cNvPr>
          <p:cNvSpPr/>
          <p:nvPr/>
        </p:nvSpPr>
        <p:spPr>
          <a:xfrm>
            <a:off x="7162800" y="1889760"/>
            <a:ext cx="3962400" cy="3962400"/>
          </a:xfrm>
          <a:prstGeom prst="flowChartConnector">
            <a:avLst/>
          </a:prstGeom>
          <a:solidFill>
            <a:srgbClr val="84BD00">
              <a:alpha val="60000"/>
            </a:srgbClr>
          </a:solidFill>
          <a:ln>
            <a:solidFill>
              <a:srgbClr val="25374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solidFill>
                  <a:srgbClr val="000000"/>
                </a:solidFill>
                <a:latin typeface="Helvetica" pitchFamily="2" charset="0"/>
              </a:rPr>
              <a:t>Place</a:t>
            </a:r>
          </a:p>
          <a:p>
            <a:pPr algn="ctr"/>
            <a:r>
              <a:rPr lang="en-US" sz="2800" dirty="0">
                <a:solidFill>
                  <a:srgbClr val="000000"/>
                </a:solidFill>
                <a:latin typeface="Helvetica" pitchFamily="2" charset="0"/>
              </a:rPr>
              <a:t>(Environment)</a:t>
            </a:r>
          </a:p>
        </p:txBody>
      </p:sp>
      <p:sp>
        <p:nvSpPr>
          <p:cNvPr id="7" name="TextBox 6">
            <a:extLst>
              <a:ext uri="{FF2B5EF4-FFF2-40B4-BE49-F238E27FC236}">
                <a16:creationId xmlns:a16="http://schemas.microsoft.com/office/drawing/2014/main" id="{A578F549-A2DB-D9B7-50CB-1A29F1DB7EA8}"/>
              </a:ext>
            </a:extLst>
          </p:cNvPr>
          <p:cNvSpPr txBox="1"/>
          <p:nvPr/>
        </p:nvSpPr>
        <p:spPr>
          <a:xfrm>
            <a:off x="11811000" y="3329248"/>
            <a:ext cx="5867400" cy="1754326"/>
          </a:xfrm>
          <a:prstGeom prst="rect">
            <a:avLst/>
          </a:prstGeom>
          <a:noFill/>
        </p:spPr>
        <p:txBody>
          <a:bodyPr wrap="square" rtlCol="0">
            <a:spAutoFit/>
          </a:bodyPr>
          <a:lstStyle/>
          <a:p>
            <a:pPr algn="ctr"/>
            <a:r>
              <a:rPr lang="en-US" sz="3600" dirty="0">
                <a:latin typeface="Helvetica" pitchFamily="2" charset="0"/>
              </a:rPr>
              <a:t>Precautions should be the</a:t>
            </a:r>
          </a:p>
          <a:p>
            <a:pPr algn="ctr"/>
            <a:r>
              <a:rPr lang="en-US" sz="3600" dirty="0">
                <a:latin typeface="Helvetica" pitchFamily="2" charset="0"/>
              </a:rPr>
              <a:t> </a:t>
            </a:r>
            <a:r>
              <a:rPr lang="en-US" sz="3600" b="1" u="sng" dirty="0">
                <a:solidFill>
                  <a:srgbClr val="C00000"/>
                </a:solidFill>
                <a:latin typeface="Helvetica" pitchFamily="2" charset="0"/>
              </a:rPr>
              <a:t>least restrictive possible </a:t>
            </a:r>
          </a:p>
          <a:p>
            <a:pPr algn="ctr"/>
            <a:r>
              <a:rPr lang="en-US" sz="3600" dirty="0">
                <a:latin typeface="Helvetica" pitchFamily="2" charset="0"/>
              </a:rPr>
              <a:t>for the resident</a:t>
            </a:r>
          </a:p>
        </p:txBody>
      </p:sp>
    </p:spTree>
    <p:extLst>
      <p:ext uri="{BB962C8B-B14F-4D97-AF65-F5344CB8AC3E}">
        <p14:creationId xmlns:p14="http://schemas.microsoft.com/office/powerpoint/2010/main" val="319826904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2" presetClass="entr" presetSubtype="8" fill="hold" nodeType="clickEffect">
                                  <p:stCondLst>
                                    <p:cond delay="0"/>
                                  </p:stCondLst>
                                  <p:childTnLst>
                                    <p:set>
                                      <p:cBhvr>
                                        <p:cTn id="10" dur="1" fill="hold">
                                          <p:stCondLst>
                                            <p:cond delay="0"/>
                                          </p:stCondLst>
                                        </p:cTn>
                                        <p:tgtEl>
                                          <p:spTgt spid="2">
                                            <p:txEl>
                                              <p:pRg st="0" end="0"/>
                                            </p:txEl>
                                          </p:spTgt>
                                        </p:tgtEl>
                                        <p:attrNameLst>
                                          <p:attrName>style.visibility</p:attrName>
                                        </p:attrNameLst>
                                      </p:cBhvr>
                                      <p:to>
                                        <p:strVal val="visible"/>
                                      </p:to>
                                    </p:set>
                                    <p:animEffect transition="in" filter="wipe(left)">
                                      <p:cBhvr>
                                        <p:cTn id="11" dur="500"/>
                                        <p:tgtEl>
                                          <p:spTgt spid="2">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nodeType="clickEffect">
                                  <p:stCondLst>
                                    <p:cond delay="0"/>
                                  </p:stCondLst>
                                  <p:childTnLst>
                                    <p:set>
                                      <p:cBhvr>
                                        <p:cTn id="15" dur="1" fill="hold">
                                          <p:stCondLst>
                                            <p:cond delay="0"/>
                                          </p:stCondLst>
                                        </p:cTn>
                                        <p:tgtEl>
                                          <p:spTgt spid="2">
                                            <p:txEl>
                                              <p:pRg st="1" end="1"/>
                                            </p:txEl>
                                          </p:spTgt>
                                        </p:tgtEl>
                                        <p:attrNameLst>
                                          <p:attrName>style.visibility</p:attrName>
                                        </p:attrNameLst>
                                      </p:cBhvr>
                                      <p:to>
                                        <p:strVal val="visible"/>
                                      </p:to>
                                    </p:set>
                                    <p:animEffect transition="in" filter="wipe(left)">
                                      <p:cBhvr>
                                        <p:cTn id="16" dur="500"/>
                                        <p:tgtEl>
                                          <p:spTgt spid="2">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nodeType="clickEffect">
                                  <p:stCondLst>
                                    <p:cond delay="0"/>
                                  </p:stCondLst>
                                  <p:childTnLst>
                                    <p:set>
                                      <p:cBhvr>
                                        <p:cTn id="20" dur="1" fill="hold">
                                          <p:stCondLst>
                                            <p:cond delay="0"/>
                                          </p:stCondLst>
                                        </p:cTn>
                                        <p:tgtEl>
                                          <p:spTgt spid="2">
                                            <p:txEl>
                                              <p:pRg st="2" end="2"/>
                                            </p:txEl>
                                          </p:spTgt>
                                        </p:tgtEl>
                                        <p:attrNameLst>
                                          <p:attrName>style.visibility</p:attrName>
                                        </p:attrNameLst>
                                      </p:cBhvr>
                                      <p:to>
                                        <p:strVal val="visible"/>
                                      </p:to>
                                    </p:set>
                                    <p:animEffect transition="in" filter="wipe(left)">
                                      <p:cBhvr>
                                        <p:cTn id="21" dur="500"/>
                                        <p:tgtEl>
                                          <p:spTgt spid="2">
                                            <p:txEl>
                                              <p:pRg st="2" end="2"/>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8" fill="hold" nodeType="clickEffect">
                                  <p:stCondLst>
                                    <p:cond delay="0"/>
                                  </p:stCondLst>
                                  <p:childTnLst>
                                    <p:set>
                                      <p:cBhvr>
                                        <p:cTn id="25" dur="1" fill="hold">
                                          <p:stCondLst>
                                            <p:cond delay="0"/>
                                          </p:stCondLst>
                                        </p:cTn>
                                        <p:tgtEl>
                                          <p:spTgt spid="2">
                                            <p:txEl>
                                              <p:pRg st="3" end="3"/>
                                            </p:txEl>
                                          </p:spTgt>
                                        </p:tgtEl>
                                        <p:attrNameLst>
                                          <p:attrName>style.visibility</p:attrName>
                                        </p:attrNameLst>
                                      </p:cBhvr>
                                      <p:to>
                                        <p:strVal val="visible"/>
                                      </p:to>
                                    </p:set>
                                    <p:animEffect transition="in" filter="wipe(left)">
                                      <p:cBhvr>
                                        <p:cTn id="26" dur="500"/>
                                        <p:tgtEl>
                                          <p:spTgt spid="2">
                                            <p:txEl>
                                              <p:pRg st="3" end="3"/>
                                            </p:txEl>
                                          </p:spTgt>
                                        </p:tgtEl>
                                      </p:cBhvr>
                                    </p:animEffect>
                                  </p:childTnLst>
                                </p:cTn>
                              </p:par>
                              <p:par>
                                <p:cTn id="27" presetID="22" presetClass="entr" presetSubtype="8" fill="hold" nodeType="withEffect">
                                  <p:stCondLst>
                                    <p:cond delay="0"/>
                                  </p:stCondLst>
                                  <p:childTnLst>
                                    <p:set>
                                      <p:cBhvr>
                                        <p:cTn id="28" dur="1" fill="hold">
                                          <p:stCondLst>
                                            <p:cond delay="0"/>
                                          </p:stCondLst>
                                        </p:cTn>
                                        <p:tgtEl>
                                          <p:spTgt spid="2">
                                            <p:txEl>
                                              <p:pRg st="4" end="4"/>
                                            </p:txEl>
                                          </p:spTgt>
                                        </p:tgtEl>
                                        <p:attrNameLst>
                                          <p:attrName>style.visibility</p:attrName>
                                        </p:attrNameLst>
                                      </p:cBhvr>
                                      <p:to>
                                        <p:strVal val="visible"/>
                                      </p:to>
                                    </p:set>
                                    <p:animEffect transition="in" filter="wipe(left)">
                                      <p:cBhvr>
                                        <p:cTn id="29" dur="500"/>
                                        <p:tgtEl>
                                          <p:spTgt spid="2">
                                            <p:txEl>
                                              <p:pRg st="4" end="4"/>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42" presetClass="entr" presetSubtype="0" fill="hold" grpId="0" nodeType="clickEffect">
                                  <p:stCondLst>
                                    <p:cond delay="0"/>
                                  </p:stCondLst>
                                  <p:childTnLst>
                                    <p:set>
                                      <p:cBhvr>
                                        <p:cTn id="33" dur="1" fill="hold">
                                          <p:stCondLst>
                                            <p:cond delay="0"/>
                                          </p:stCondLst>
                                        </p:cTn>
                                        <p:tgtEl>
                                          <p:spTgt spid="7"/>
                                        </p:tgtEl>
                                        <p:attrNameLst>
                                          <p:attrName>style.visibility</p:attrName>
                                        </p:attrNameLst>
                                      </p:cBhvr>
                                      <p:to>
                                        <p:strVal val="visible"/>
                                      </p:to>
                                    </p:set>
                                    <p:animEffect transition="in" filter="fade">
                                      <p:cBhvr>
                                        <p:cTn id="34" dur="1000"/>
                                        <p:tgtEl>
                                          <p:spTgt spid="7"/>
                                        </p:tgtEl>
                                      </p:cBhvr>
                                    </p:animEffect>
                                    <p:anim calcmode="lin" valueType="num">
                                      <p:cBhvr>
                                        <p:cTn id="35" dur="1000" fill="hold"/>
                                        <p:tgtEl>
                                          <p:spTgt spid="7"/>
                                        </p:tgtEl>
                                        <p:attrNameLst>
                                          <p:attrName>ppt_x</p:attrName>
                                        </p:attrNameLst>
                                      </p:cBhvr>
                                      <p:tavLst>
                                        <p:tav tm="0">
                                          <p:val>
                                            <p:strVal val="#ppt_x"/>
                                          </p:val>
                                        </p:tav>
                                        <p:tav tm="100000">
                                          <p:val>
                                            <p:strVal val="#ppt_x"/>
                                          </p:val>
                                        </p:tav>
                                      </p:tavLst>
                                    </p:anim>
                                    <p:anim calcmode="lin" valueType="num">
                                      <p:cBhvr>
                                        <p:cTn id="36"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3">
            <a:extLst>
              <a:ext uri="{FF2B5EF4-FFF2-40B4-BE49-F238E27FC236}">
                <a16:creationId xmlns:a16="http://schemas.microsoft.com/office/drawing/2014/main" id="{8597493C-FDF9-D14F-9029-6FA69D1D0B78}"/>
              </a:ext>
            </a:extLst>
          </p:cNvPr>
          <p:cNvSpPr txBox="1">
            <a:spLocks/>
          </p:cNvSpPr>
          <p:nvPr/>
        </p:nvSpPr>
        <p:spPr>
          <a:xfrm>
            <a:off x="457200" y="1790700"/>
            <a:ext cx="12705266" cy="1325879"/>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1221921" lvl="1" indent="-610961">
              <a:spcAft>
                <a:spcPts val="2400"/>
              </a:spcAft>
              <a:buFont typeface="Arial"/>
              <a:buChar char="•"/>
            </a:pPr>
            <a:r>
              <a:rPr lang="en-US" sz="4200" dirty="0">
                <a:latin typeface="Helvetica" pitchFamily="2" charset="0"/>
                <a:ea typeface="Open Sans" panose="020B0606030504020204" pitchFamily="34" charset="0"/>
                <a:cs typeface="Open Sans" panose="020B0606030504020204" pitchFamily="34" charset="0"/>
              </a:rPr>
              <a:t>Education</a:t>
            </a:r>
          </a:p>
          <a:p>
            <a:pPr marL="1679121" lvl="2" indent="-610961">
              <a:spcAft>
                <a:spcPts val="2400"/>
              </a:spcAft>
              <a:buFont typeface="Arial"/>
              <a:buChar char="•"/>
            </a:pPr>
            <a:r>
              <a:rPr lang="en-US" sz="3400" dirty="0">
                <a:latin typeface="Helvetica" pitchFamily="2" charset="0"/>
                <a:ea typeface="Open Sans" panose="020B0606030504020204" pitchFamily="34" charset="0"/>
                <a:cs typeface="Open Sans" panose="020B0606030504020204" pitchFamily="34" charset="0"/>
              </a:rPr>
              <a:t>Residents, family, staff</a:t>
            </a:r>
          </a:p>
          <a:p>
            <a:pPr marL="1221921" lvl="1" indent="-610961">
              <a:lnSpc>
                <a:spcPts val="7923"/>
              </a:lnSpc>
              <a:spcAft>
                <a:spcPts val="2400"/>
              </a:spcAft>
              <a:buFont typeface="Arial"/>
              <a:buChar char="•"/>
            </a:pPr>
            <a:r>
              <a:rPr lang="en-US" sz="4200" dirty="0">
                <a:latin typeface="Helvetica" pitchFamily="2" charset="0"/>
                <a:ea typeface="Open Sans" panose="020B0606030504020204" pitchFamily="34" charset="0"/>
                <a:cs typeface="Open Sans" panose="020B0606030504020204" pitchFamily="34" charset="0"/>
              </a:rPr>
              <a:t>Track infections and spread</a:t>
            </a:r>
          </a:p>
          <a:p>
            <a:pPr marL="1221921" lvl="1" indent="-610961">
              <a:lnSpc>
                <a:spcPts val="7923"/>
              </a:lnSpc>
              <a:spcAft>
                <a:spcPts val="2400"/>
              </a:spcAft>
              <a:buFont typeface="Arial"/>
              <a:buChar char="•"/>
            </a:pPr>
            <a:r>
              <a:rPr lang="en-US" sz="4200" dirty="0">
                <a:latin typeface="Helvetica" pitchFamily="2" charset="0"/>
                <a:ea typeface="Open Sans" panose="020B0606030504020204" pitchFamily="34" charset="0"/>
                <a:cs typeface="Open Sans" panose="020B0606030504020204" pitchFamily="34" charset="0"/>
              </a:rPr>
              <a:t>Find gaps, fix them! </a:t>
            </a:r>
          </a:p>
        </p:txBody>
      </p:sp>
      <p:sp>
        <p:nvSpPr>
          <p:cNvPr id="4" name="Title 3">
            <a:extLst>
              <a:ext uri="{FF2B5EF4-FFF2-40B4-BE49-F238E27FC236}">
                <a16:creationId xmlns:a16="http://schemas.microsoft.com/office/drawing/2014/main" id="{49D1B693-0946-B944-8F41-5FB4DEDF9BDB}"/>
              </a:ext>
            </a:extLst>
          </p:cNvPr>
          <p:cNvSpPr txBox="1">
            <a:spLocks/>
          </p:cNvSpPr>
          <p:nvPr/>
        </p:nvSpPr>
        <p:spPr>
          <a:xfrm>
            <a:off x="1030871" y="259082"/>
            <a:ext cx="16226259" cy="1325879"/>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50000"/>
              </a:lnSpc>
            </a:pPr>
            <a:r>
              <a:rPr lang="en-US" sz="5400" b="1" spc="150" dirty="0">
                <a:solidFill>
                  <a:srgbClr val="253746"/>
                </a:solidFill>
                <a:latin typeface="Helvetica" charset="0"/>
                <a:ea typeface="Helvetica" charset="0"/>
                <a:cs typeface="Helvetica" charset="0"/>
              </a:rPr>
              <a:t>Education and Monitoring</a:t>
            </a:r>
            <a:endParaRPr lang="en-US" sz="5400" b="1" dirty="0">
              <a:solidFill>
                <a:srgbClr val="253746"/>
              </a:solidFill>
              <a:latin typeface="Helvetica" charset="0"/>
              <a:ea typeface="Helvetica" charset="0"/>
              <a:cs typeface="Helvetica" charset="0"/>
            </a:endParaRPr>
          </a:p>
        </p:txBody>
      </p:sp>
      <p:grpSp>
        <p:nvGrpSpPr>
          <p:cNvPr id="3" name="Group 2">
            <a:extLst>
              <a:ext uri="{FF2B5EF4-FFF2-40B4-BE49-F238E27FC236}">
                <a16:creationId xmlns:a16="http://schemas.microsoft.com/office/drawing/2014/main" id="{DC64146D-C87D-445A-AF10-6D22E49662F6}"/>
              </a:ext>
            </a:extLst>
          </p:cNvPr>
          <p:cNvGrpSpPr/>
          <p:nvPr/>
        </p:nvGrpSpPr>
        <p:grpSpPr>
          <a:xfrm>
            <a:off x="9785740" y="2268383"/>
            <a:ext cx="7294418" cy="6231970"/>
            <a:chOff x="9785740" y="2268383"/>
            <a:chExt cx="7294418" cy="6231970"/>
          </a:xfrm>
        </p:grpSpPr>
        <p:sp>
          <p:nvSpPr>
            <p:cNvPr id="5" name="Flowchart: Connector 6">
              <a:extLst>
                <a:ext uri="{FF2B5EF4-FFF2-40B4-BE49-F238E27FC236}">
                  <a16:creationId xmlns:a16="http://schemas.microsoft.com/office/drawing/2014/main" id="{3AA50A25-058F-43DE-901C-49F92A15563A}"/>
                </a:ext>
              </a:extLst>
            </p:cNvPr>
            <p:cNvSpPr/>
            <p:nvPr/>
          </p:nvSpPr>
          <p:spPr>
            <a:xfrm>
              <a:off x="11506200" y="2268383"/>
              <a:ext cx="3962400" cy="3962400"/>
            </a:xfrm>
            <a:prstGeom prst="flowChartConnector">
              <a:avLst/>
            </a:prstGeom>
            <a:solidFill>
              <a:srgbClr val="00778B">
                <a:alpha val="60000"/>
              </a:srgbClr>
            </a:solidFill>
            <a:ln>
              <a:solidFill>
                <a:srgbClr val="25374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solidFill>
                    <a:srgbClr val="000000"/>
                  </a:solidFill>
                  <a:latin typeface="Helvetica" pitchFamily="2" charset="0"/>
                </a:rPr>
                <a:t>Germ</a:t>
              </a:r>
            </a:p>
          </p:txBody>
        </p:sp>
        <p:sp>
          <p:nvSpPr>
            <p:cNvPr id="6" name="Flowchart: Connector 7">
              <a:extLst>
                <a:ext uri="{FF2B5EF4-FFF2-40B4-BE49-F238E27FC236}">
                  <a16:creationId xmlns:a16="http://schemas.microsoft.com/office/drawing/2014/main" id="{048F5287-53E2-43DA-94C3-5594CD3B2A60}"/>
                </a:ext>
              </a:extLst>
            </p:cNvPr>
            <p:cNvSpPr/>
            <p:nvPr/>
          </p:nvSpPr>
          <p:spPr>
            <a:xfrm>
              <a:off x="9785740" y="4537953"/>
              <a:ext cx="3962400" cy="3962400"/>
            </a:xfrm>
            <a:prstGeom prst="flowChartConnector">
              <a:avLst/>
            </a:prstGeom>
            <a:solidFill>
              <a:srgbClr val="253746">
                <a:alpha val="60000"/>
              </a:srgbClr>
            </a:solidFill>
            <a:ln>
              <a:solidFill>
                <a:srgbClr val="25374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solidFill>
                    <a:srgbClr val="000000"/>
                  </a:solidFill>
                  <a:latin typeface="Helvetica" pitchFamily="2" charset="0"/>
                </a:rPr>
                <a:t>People</a:t>
              </a:r>
            </a:p>
          </p:txBody>
        </p:sp>
        <p:sp>
          <p:nvSpPr>
            <p:cNvPr id="7" name="Flowchart: Connector 8">
              <a:extLst>
                <a:ext uri="{FF2B5EF4-FFF2-40B4-BE49-F238E27FC236}">
                  <a16:creationId xmlns:a16="http://schemas.microsoft.com/office/drawing/2014/main" id="{6C68468C-6540-432E-9494-B6DC97F16D0C}"/>
                </a:ext>
              </a:extLst>
            </p:cNvPr>
            <p:cNvSpPr/>
            <p:nvPr/>
          </p:nvSpPr>
          <p:spPr>
            <a:xfrm>
              <a:off x="13117758" y="4537953"/>
              <a:ext cx="3962400" cy="3962400"/>
            </a:xfrm>
            <a:prstGeom prst="flowChartConnector">
              <a:avLst/>
            </a:prstGeom>
            <a:solidFill>
              <a:srgbClr val="84BD00">
                <a:alpha val="60000"/>
              </a:srgbClr>
            </a:solidFill>
            <a:ln>
              <a:solidFill>
                <a:srgbClr val="25374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solidFill>
                    <a:srgbClr val="000000"/>
                  </a:solidFill>
                  <a:latin typeface="Helvetica" pitchFamily="2" charset="0"/>
                </a:rPr>
                <a:t>Place</a:t>
              </a:r>
            </a:p>
            <a:p>
              <a:pPr algn="ctr"/>
              <a:r>
                <a:rPr lang="en-US" sz="2800" dirty="0">
                  <a:solidFill>
                    <a:srgbClr val="000000"/>
                  </a:solidFill>
                  <a:latin typeface="Helvetica" pitchFamily="2" charset="0"/>
                </a:rPr>
                <a:t>(Environment)</a:t>
              </a:r>
            </a:p>
          </p:txBody>
        </p:sp>
      </p:grpSp>
    </p:spTree>
    <p:extLst>
      <p:ext uri="{BB962C8B-B14F-4D97-AF65-F5344CB8AC3E}">
        <p14:creationId xmlns:p14="http://schemas.microsoft.com/office/powerpoint/2010/main" val="123594023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2">
                                            <p:txEl>
                                              <p:pRg st="0" end="0"/>
                                            </p:txEl>
                                          </p:spTgt>
                                        </p:tgtEl>
                                        <p:attrNameLst>
                                          <p:attrName>style.visibility</p:attrName>
                                        </p:attrNameLst>
                                      </p:cBhvr>
                                      <p:to>
                                        <p:strVal val="visible"/>
                                      </p:to>
                                    </p:set>
                                    <p:animEffect transition="in" filter="wipe(left)">
                                      <p:cBhvr>
                                        <p:cTn id="12" dur="500"/>
                                        <p:tgtEl>
                                          <p:spTgt spid="2">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2">
                                            <p:txEl>
                                              <p:pRg st="1" end="1"/>
                                            </p:txEl>
                                          </p:spTgt>
                                        </p:tgtEl>
                                        <p:attrNameLst>
                                          <p:attrName>style.visibility</p:attrName>
                                        </p:attrNameLst>
                                      </p:cBhvr>
                                      <p:to>
                                        <p:strVal val="visible"/>
                                      </p:to>
                                    </p:set>
                                    <p:animEffect transition="in" filter="wipe(left)">
                                      <p:cBhvr>
                                        <p:cTn id="17" dur="500"/>
                                        <p:tgtEl>
                                          <p:spTgt spid="2">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2">
                                            <p:txEl>
                                              <p:pRg st="2" end="2"/>
                                            </p:txEl>
                                          </p:spTgt>
                                        </p:tgtEl>
                                        <p:attrNameLst>
                                          <p:attrName>style.visibility</p:attrName>
                                        </p:attrNameLst>
                                      </p:cBhvr>
                                      <p:to>
                                        <p:strVal val="visible"/>
                                      </p:to>
                                    </p:set>
                                    <p:animEffect transition="in" filter="wipe(left)">
                                      <p:cBhvr>
                                        <p:cTn id="22" dur="500"/>
                                        <p:tgtEl>
                                          <p:spTgt spid="2">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2">
                                            <p:txEl>
                                              <p:pRg st="3" end="3"/>
                                            </p:txEl>
                                          </p:spTgt>
                                        </p:tgtEl>
                                        <p:attrNameLst>
                                          <p:attrName>style.visibility</p:attrName>
                                        </p:attrNameLst>
                                      </p:cBhvr>
                                      <p:to>
                                        <p:strVal val="visible"/>
                                      </p:to>
                                    </p:set>
                                    <p:animEffect transition="in" filter="wipe(left)">
                                      <p:cBhvr>
                                        <p:cTn id="27" dur="500"/>
                                        <p:tgtEl>
                                          <p:spTgt spid="2">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49D1B693-0946-B944-8F41-5FB4DEDF9BDB}"/>
              </a:ext>
            </a:extLst>
          </p:cNvPr>
          <p:cNvSpPr txBox="1">
            <a:spLocks/>
          </p:cNvSpPr>
          <p:nvPr/>
        </p:nvSpPr>
        <p:spPr>
          <a:xfrm>
            <a:off x="1030870" y="330206"/>
            <a:ext cx="16226259" cy="1325879"/>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50000"/>
              </a:lnSpc>
            </a:pPr>
            <a:r>
              <a:rPr lang="en-US" sz="5400" b="1" spc="150" dirty="0">
                <a:solidFill>
                  <a:srgbClr val="253746"/>
                </a:solidFill>
                <a:latin typeface="Helvetica" charset="0"/>
                <a:ea typeface="Helvetica" charset="0"/>
                <a:cs typeface="Helvetica" charset="0"/>
              </a:rPr>
              <a:t>Quality Care</a:t>
            </a:r>
            <a:endParaRPr lang="en-US" sz="5400" b="1" dirty="0">
              <a:solidFill>
                <a:srgbClr val="253746"/>
              </a:solidFill>
              <a:latin typeface="Helvetica" charset="0"/>
              <a:ea typeface="Helvetica" charset="0"/>
              <a:cs typeface="Helvetica" charset="0"/>
            </a:endParaRPr>
          </a:p>
        </p:txBody>
      </p:sp>
      <p:graphicFrame>
        <p:nvGraphicFramePr>
          <p:cNvPr id="8" name="Diagram 7">
            <a:extLst>
              <a:ext uri="{FF2B5EF4-FFF2-40B4-BE49-F238E27FC236}">
                <a16:creationId xmlns:a16="http://schemas.microsoft.com/office/drawing/2014/main" id="{54B08F3E-AC08-5CC2-FAC8-D6C308A1B13F}"/>
              </a:ext>
            </a:extLst>
          </p:cNvPr>
          <p:cNvGraphicFramePr/>
          <p:nvPr>
            <p:extLst>
              <p:ext uri="{D42A27DB-BD31-4B8C-83A1-F6EECF244321}">
                <p14:modId xmlns:p14="http://schemas.microsoft.com/office/powerpoint/2010/main" val="2607522108"/>
              </p:ext>
            </p:extLst>
          </p:nvPr>
        </p:nvGraphicFramePr>
        <p:xfrm>
          <a:off x="4024998" y="1701976"/>
          <a:ext cx="11111219" cy="704678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9" name="Pie 8">
            <a:extLst>
              <a:ext uri="{FF2B5EF4-FFF2-40B4-BE49-F238E27FC236}">
                <a16:creationId xmlns:a16="http://schemas.microsoft.com/office/drawing/2014/main" id="{8245D886-4BF8-D46A-F10F-0E36920584EB}"/>
              </a:ext>
            </a:extLst>
          </p:cNvPr>
          <p:cNvSpPr/>
          <p:nvPr/>
        </p:nvSpPr>
        <p:spPr>
          <a:xfrm>
            <a:off x="6029286" y="1735477"/>
            <a:ext cx="6922280" cy="6781800"/>
          </a:xfrm>
          <a:prstGeom prst="pie">
            <a:avLst>
              <a:gd name="adj1" fmla="val 1940546"/>
              <a:gd name="adj2" fmla="val 16200000"/>
            </a:avLst>
          </a:prstGeom>
          <a:solidFill>
            <a:schemeClr val="bg1"/>
          </a:solidFill>
          <a:ln>
            <a:solidFill>
              <a:schemeClr val="bg1"/>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dirty="0">
              <a:solidFill>
                <a:schemeClr val="tx1"/>
              </a:solidFill>
            </a:endParaRPr>
          </a:p>
        </p:txBody>
      </p:sp>
      <p:sp>
        <p:nvSpPr>
          <p:cNvPr id="10" name="Pie 9">
            <a:extLst>
              <a:ext uri="{FF2B5EF4-FFF2-40B4-BE49-F238E27FC236}">
                <a16:creationId xmlns:a16="http://schemas.microsoft.com/office/drawing/2014/main" id="{5975019E-6444-9B5C-0F9F-F55CF5778F93}"/>
              </a:ext>
            </a:extLst>
          </p:cNvPr>
          <p:cNvSpPr/>
          <p:nvPr/>
        </p:nvSpPr>
        <p:spPr>
          <a:xfrm>
            <a:off x="6029286" y="1735477"/>
            <a:ext cx="6922280" cy="6781800"/>
          </a:xfrm>
          <a:prstGeom prst="pie">
            <a:avLst>
              <a:gd name="adj1" fmla="val 8874347"/>
              <a:gd name="adj2" fmla="val 16200000"/>
            </a:avLst>
          </a:prstGeom>
          <a:solidFill>
            <a:schemeClr val="bg1"/>
          </a:solidFill>
          <a:ln>
            <a:solidFill>
              <a:schemeClr val="bg1"/>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dirty="0">
              <a:solidFill>
                <a:schemeClr val="tx1"/>
              </a:solidFill>
            </a:endParaRPr>
          </a:p>
        </p:txBody>
      </p:sp>
      <p:sp>
        <p:nvSpPr>
          <p:cNvPr id="11" name="TextBox 10">
            <a:extLst>
              <a:ext uri="{FF2B5EF4-FFF2-40B4-BE49-F238E27FC236}">
                <a16:creationId xmlns:a16="http://schemas.microsoft.com/office/drawing/2014/main" id="{C33C0E6D-20DD-3A1A-D889-D01E68AF6FF5}"/>
              </a:ext>
            </a:extLst>
          </p:cNvPr>
          <p:cNvSpPr txBox="1"/>
          <p:nvPr/>
        </p:nvSpPr>
        <p:spPr>
          <a:xfrm>
            <a:off x="3096617" y="2727517"/>
            <a:ext cx="12254219" cy="2529923"/>
          </a:xfrm>
          <a:prstGeom prst="rect">
            <a:avLst/>
          </a:prstGeom>
        </p:spPr>
        <p:txBody>
          <a:bodyPr/>
          <a:lstStyle>
            <a:defPPr>
              <a:defRPr lang="en-US"/>
            </a:defPPr>
            <a:lvl1pPr>
              <a:lnSpc>
                <a:spcPct val="90000"/>
              </a:lnSpc>
              <a:spcBef>
                <a:spcPct val="0"/>
              </a:spcBef>
              <a:buNone/>
              <a:defRPr sz="4400">
                <a:latin typeface="+mj-lt"/>
                <a:ea typeface="+mj-ea"/>
                <a:cs typeface="+mj-cs"/>
              </a:defRPr>
            </a:lvl1pPr>
            <a:lvl2pPr marL="1221921" lvl="1" indent="-610961">
              <a:lnSpc>
                <a:spcPts val="7923"/>
              </a:lnSpc>
              <a:buFont typeface="Arial"/>
              <a:buChar char="•"/>
              <a:defRPr sz="5659">
                <a:solidFill>
                  <a:srgbClr val="7F7F7F"/>
                </a:solidFill>
                <a:latin typeface="Helvetica" pitchFamily="2" charset="0"/>
                <a:ea typeface="Open Sans" panose="020B0606030504020204" pitchFamily="34" charset="0"/>
                <a:cs typeface="Open Sans" panose="020B0606030504020204" pitchFamily="34" charset="0"/>
              </a:defRPr>
            </a:lvl2pPr>
          </a:lstStyle>
          <a:p>
            <a:pPr marL="571500" indent="-571500" algn="ctr">
              <a:buFont typeface="Arial" panose="020B0604020202020204" pitchFamily="34" charset="0"/>
              <a:buChar char="•"/>
            </a:pPr>
            <a:r>
              <a:rPr lang="en-US" sz="4200" b="1" dirty="0">
                <a:latin typeface="Helvetica" pitchFamily="2" charset="0"/>
              </a:rPr>
              <a:t>Germ spread</a:t>
            </a:r>
          </a:p>
          <a:p>
            <a:pPr marL="571500" indent="-571500" algn="ctr">
              <a:buFont typeface="Arial" panose="020B0604020202020204" pitchFamily="34" charset="0"/>
              <a:buChar char="•"/>
            </a:pPr>
            <a:endParaRPr lang="en-US" sz="4200" b="1" dirty="0">
              <a:latin typeface="Helvetica" pitchFamily="2" charset="0"/>
            </a:endParaRPr>
          </a:p>
          <a:p>
            <a:pPr marL="571500" indent="-571500" algn="ctr">
              <a:buFont typeface="Arial" panose="020B0604020202020204" pitchFamily="34" charset="0"/>
              <a:buChar char="•"/>
            </a:pPr>
            <a:r>
              <a:rPr lang="en-US" sz="4200" b="1" dirty="0">
                <a:latin typeface="Helvetica" pitchFamily="2" charset="0"/>
              </a:rPr>
              <a:t>Prevent and control spread</a:t>
            </a:r>
          </a:p>
          <a:p>
            <a:endParaRPr lang="en-US" dirty="0"/>
          </a:p>
        </p:txBody>
      </p:sp>
      <p:grpSp>
        <p:nvGrpSpPr>
          <p:cNvPr id="12" name="Group 11">
            <a:extLst>
              <a:ext uri="{FF2B5EF4-FFF2-40B4-BE49-F238E27FC236}">
                <a16:creationId xmlns:a16="http://schemas.microsoft.com/office/drawing/2014/main" id="{83CCC1C0-0141-4866-8795-022153B397D7}"/>
              </a:ext>
            </a:extLst>
          </p:cNvPr>
          <p:cNvGrpSpPr/>
          <p:nvPr/>
        </p:nvGrpSpPr>
        <p:grpSpPr>
          <a:xfrm>
            <a:off x="1676400" y="8685910"/>
            <a:ext cx="14565394" cy="1692771"/>
            <a:chOff x="-10756628" y="5806696"/>
            <a:chExt cx="14565394" cy="1692771"/>
          </a:xfrm>
        </p:grpSpPr>
        <p:sp>
          <p:nvSpPr>
            <p:cNvPr id="13" name="TextBox 12">
              <a:extLst>
                <a:ext uri="{FF2B5EF4-FFF2-40B4-BE49-F238E27FC236}">
                  <a16:creationId xmlns:a16="http://schemas.microsoft.com/office/drawing/2014/main" id="{E900855B-BBAA-464E-BB9A-1125FDCDBC06}"/>
                </a:ext>
              </a:extLst>
            </p:cNvPr>
            <p:cNvSpPr txBox="1"/>
            <p:nvPr/>
          </p:nvSpPr>
          <p:spPr>
            <a:xfrm>
              <a:off x="-10756628" y="5806696"/>
              <a:ext cx="14565394" cy="1692771"/>
            </a:xfrm>
            <a:prstGeom prst="rect">
              <a:avLst/>
            </a:prstGeom>
            <a:noFill/>
          </p:spPr>
          <p:txBody>
            <a:bodyPr wrap="square" rtlCol="0">
              <a:spAutoFit/>
            </a:bodyPr>
            <a:lstStyle/>
            <a:p>
              <a:pPr>
                <a:spcAft>
                  <a:spcPts val="2400"/>
                </a:spcAft>
              </a:pPr>
              <a:r>
                <a:rPr lang="en-US" sz="4200" b="1" dirty="0">
                  <a:latin typeface="Helvetica" pitchFamily="2" charset="0"/>
                  <a:ea typeface="Open Sans" panose="020B0606030504020204" pitchFamily="34" charset="0"/>
                  <a:cs typeface="Open Sans" panose="020B0606030504020204" pitchFamily="34" charset="0"/>
                </a:rPr>
                <a:t>Gaps in Infection Prevention        Impact Resident Rights</a:t>
              </a:r>
            </a:p>
            <a:p>
              <a:endParaRPr lang="en-US" sz="4200" b="1" dirty="0">
                <a:solidFill>
                  <a:srgbClr val="7F7F7F"/>
                </a:solidFill>
                <a:latin typeface="Helvetica" pitchFamily="2" charset="0"/>
                <a:ea typeface="Open Sans" panose="020B0606030504020204" pitchFamily="34" charset="0"/>
                <a:cs typeface="Open Sans" panose="020B0606030504020204" pitchFamily="34" charset="0"/>
              </a:endParaRPr>
            </a:p>
          </p:txBody>
        </p:sp>
        <p:sp>
          <p:nvSpPr>
            <p:cNvPr id="14" name="Arrow: Right 13">
              <a:extLst>
                <a:ext uri="{FF2B5EF4-FFF2-40B4-BE49-F238E27FC236}">
                  <a16:creationId xmlns:a16="http://schemas.microsoft.com/office/drawing/2014/main" id="{1A3F9739-83F7-4368-A6A3-57C301C582C5}"/>
                </a:ext>
              </a:extLst>
            </p:cNvPr>
            <p:cNvSpPr/>
            <p:nvPr/>
          </p:nvSpPr>
          <p:spPr>
            <a:xfrm>
              <a:off x="-3307007" y="5828942"/>
              <a:ext cx="919407" cy="735373"/>
            </a:xfrm>
            <a:prstGeom prst="rightArrow">
              <a:avLst/>
            </a:prstGeom>
            <a:solidFill>
              <a:srgbClr val="25374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 name="TextBox 5">
            <a:extLst>
              <a:ext uri="{FF2B5EF4-FFF2-40B4-BE49-F238E27FC236}">
                <a16:creationId xmlns:a16="http://schemas.microsoft.com/office/drawing/2014/main" id="{467F2573-EAE0-38DE-1E8C-9E42C1BD1C0A}"/>
              </a:ext>
            </a:extLst>
          </p:cNvPr>
          <p:cNvSpPr txBox="1"/>
          <p:nvPr/>
        </p:nvSpPr>
        <p:spPr>
          <a:xfrm>
            <a:off x="1603726" y="8675051"/>
            <a:ext cx="15239999" cy="830997"/>
          </a:xfrm>
          <a:prstGeom prst="rect">
            <a:avLst/>
          </a:prstGeom>
          <a:solidFill>
            <a:schemeClr val="bg1"/>
          </a:solidFill>
        </p:spPr>
        <p:txBody>
          <a:bodyPr wrap="square" rtlCol="0">
            <a:spAutoFit/>
          </a:bodyPr>
          <a:lstStyle/>
          <a:p>
            <a:pPr algn="ctr"/>
            <a:r>
              <a:rPr lang="en-US" sz="4800" b="1" dirty="0">
                <a:latin typeface="Helvetica" pitchFamily="2" charset="0"/>
                <a:ea typeface="Open Sans" panose="020B0606030504020204" pitchFamily="34" charset="0"/>
                <a:cs typeface="Open Sans" panose="020B0606030504020204" pitchFamily="34" charset="0"/>
              </a:rPr>
              <a:t>Communication &amp; Choice</a:t>
            </a:r>
          </a:p>
        </p:txBody>
      </p:sp>
    </p:spTree>
    <p:extLst>
      <p:ext uri="{BB962C8B-B14F-4D97-AF65-F5344CB8AC3E}">
        <p14:creationId xmlns:p14="http://schemas.microsoft.com/office/powerpoint/2010/main" val="284327815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2000"/>
                                        <p:tgtEl>
                                          <p:spTgt spid="11"/>
                                        </p:tgtEl>
                                      </p:cBhvr>
                                    </p:animEffect>
                                    <p:anim calcmode="lin" valueType="num">
                                      <p:cBhvr>
                                        <p:cTn id="8" dur="2000" fill="hold"/>
                                        <p:tgtEl>
                                          <p:spTgt spid="11"/>
                                        </p:tgtEl>
                                        <p:attrNameLst>
                                          <p:attrName>ppt_x</p:attrName>
                                        </p:attrNameLst>
                                      </p:cBhvr>
                                      <p:tavLst>
                                        <p:tav tm="0">
                                          <p:val>
                                            <p:strVal val="#ppt_x"/>
                                          </p:val>
                                        </p:tav>
                                        <p:tav tm="100000">
                                          <p:val>
                                            <p:strVal val="#ppt_x"/>
                                          </p:val>
                                        </p:tav>
                                      </p:tavLst>
                                    </p:anim>
                                    <p:anim calcmode="lin" valueType="num">
                                      <p:cBhvr>
                                        <p:cTn id="9" dur="2000" fill="hold"/>
                                        <p:tgtEl>
                                          <p:spTgt spid="11"/>
                                        </p:tgtEl>
                                        <p:attrNameLst>
                                          <p:attrName>ppt_y</p:attrName>
                                        </p:attrNameLst>
                                      </p:cBhvr>
                                      <p:tavLst>
                                        <p:tav tm="0">
                                          <p:val>
                                            <p:strVal val="#ppt_y+.1"/>
                                          </p:val>
                                        </p:tav>
                                        <p:tav tm="100000">
                                          <p:val>
                                            <p:strVal val="#ppt_y"/>
                                          </p:val>
                                        </p:tav>
                                      </p:tavLst>
                                    </p:anim>
                                  </p:childTnLst>
                                  <p:subTnLst>
                                    <p:set>
                                      <p:cBhvr override="childStyle">
                                        <p:cTn dur="1" fill="hold" display="0" masterRel="nextClick" afterEffect="1"/>
                                        <p:tgtEl>
                                          <p:spTgt spid="11"/>
                                        </p:tgtEl>
                                        <p:attrNameLst>
                                          <p:attrName>style.visibility</p:attrName>
                                        </p:attrNameLst>
                                      </p:cBhvr>
                                      <p:to>
                                        <p:strVal val="hidden"/>
                                      </p:to>
                                    </p:set>
                                  </p:subTnLst>
                                </p:cTn>
                              </p:par>
                            </p:childTnLst>
                          </p:cTn>
                        </p:par>
                      </p:childTnLst>
                    </p:cTn>
                  </p:par>
                  <p:par>
                    <p:cTn id="10" fill="hold">
                      <p:stCondLst>
                        <p:cond delay="indefinite"/>
                      </p:stCondLst>
                      <p:childTnLst>
                        <p:par>
                          <p:cTn id="11" fill="hold">
                            <p:stCondLst>
                              <p:cond delay="0"/>
                            </p:stCondLst>
                            <p:childTnLst>
                              <p:par>
                                <p:cTn id="12" presetID="10" presetClass="entr" presetSubtype="0" fill="hold" grpId="0" nodeType="click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fade">
                                      <p:cBhvr>
                                        <p:cTn id="14" dur="500"/>
                                        <p:tgtEl>
                                          <p:spTgt spid="8"/>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xit" presetSubtype="0" fill="hold" grpId="0" nodeType="clickEffect">
                                  <p:stCondLst>
                                    <p:cond delay="0"/>
                                  </p:stCondLst>
                                  <p:childTnLst>
                                    <p:animEffect transition="out" filter="fade">
                                      <p:cBhvr>
                                        <p:cTn id="18" dur="500"/>
                                        <p:tgtEl>
                                          <p:spTgt spid="9"/>
                                        </p:tgtEl>
                                      </p:cBhvr>
                                    </p:animEffect>
                                    <p:set>
                                      <p:cBhvr>
                                        <p:cTn id="19" dur="1" fill="hold">
                                          <p:stCondLst>
                                            <p:cond delay="499"/>
                                          </p:stCondLst>
                                        </p:cTn>
                                        <p:tgtEl>
                                          <p:spTgt spid="9"/>
                                        </p:tgtEl>
                                        <p:attrNameLst>
                                          <p:attrName>style.visibility</p:attrName>
                                        </p:attrNameLst>
                                      </p:cBhvr>
                                      <p:to>
                                        <p:strVal val="hidden"/>
                                      </p:to>
                                    </p:set>
                                  </p:childTnLst>
                                </p:cTn>
                              </p:par>
                            </p:childTnLst>
                          </p:cTn>
                        </p:par>
                      </p:childTnLst>
                    </p:cTn>
                  </p:par>
                  <p:par>
                    <p:cTn id="20" fill="hold">
                      <p:stCondLst>
                        <p:cond delay="indefinite"/>
                      </p:stCondLst>
                      <p:childTnLst>
                        <p:par>
                          <p:cTn id="21" fill="hold">
                            <p:stCondLst>
                              <p:cond delay="0"/>
                            </p:stCondLst>
                            <p:childTnLst>
                              <p:par>
                                <p:cTn id="22" presetID="10" presetClass="exit" presetSubtype="0" fill="hold" grpId="0" nodeType="clickEffect">
                                  <p:stCondLst>
                                    <p:cond delay="0"/>
                                  </p:stCondLst>
                                  <p:childTnLst>
                                    <p:animEffect transition="out" filter="fade">
                                      <p:cBhvr>
                                        <p:cTn id="23" dur="500"/>
                                        <p:tgtEl>
                                          <p:spTgt spid="10"/>
                                        </p:tgtEl>
                                      </p:cBhvr>
                                    </p:animEffect>
                                    <p:set>
                                      <p:cBhvr>
                                        <p:cTn id="24" dur="1" fill="hold">
                                          <p:stCondLst>
                                            <p:cond delay="499"/>
                                          </p:stCondLst>
                                        </p:cTn>
                                        <p:tgtEl>
                                          <p:spTgt spid="10"/>
                                        </p:tgtEl>
                                        <p:attrNameLst>
                                          <p:attrName>style.visibility</p:attrName>
                                        </p:attrNameLst>
                                      </p:cBhvr>
                                      <p:to>
                                        <p:strVal val="hidden"/>
                                      </p:to>
                                    </p:set>
                                  </p:childTnLst>
                                </p:cTn>
                              </p:par>
                            </p:childTnLst>
                          </p:cTn>
                        </p:par>
                      </p:childTnLst>
                    </p:cTn>
                  </p:par>
                  <p:par>
                    <p:cTn id="25" fill="hold">
                      <p:stCondLst>
                        <p:cond delay="indefinite"/>
                      </p:stCondLst>
                      <p:childTnLst>
                        <p:par>
                          <p:cTn id="26" fill="hold">
                            <p:stCondLst>
                              <p:cond delay="0"/>
                            </p:stCondLst>
                            <p:childTnLst>
                              <p:par>
                                <p:cTn id="27" presetID="42" presetClass="entr" presetSubtype="0" fill="hold" nodeType="clickEffect">
                                  <p:stCondLst>
                                    <p:cond delay="0"/>
                                  </p:stCondLst>
                                  <p:childTnLst>
                                    <p:set>
                                      <p:cBhvr>
                                        <p:cTn id="28" dur="1" fill="hold">
                                          <p:stCondLst>
                                            <p:cond delay="0"/>
                                          </p:stCondLst>
                                        </p:cTn>
                                        <p:tgtEl>
                                          <p:spTgt spid="12"/>
                                        </p:tgtEl>
                                        <p:attrNameLst>
                                          <p:attrName>style.visibility</p:attrName>
                                        </p:attrNameLst>
                                      </p:cBhvr>
                                      <p:to>
                                        <p:strVal val="visible"/>
                                      </p:to>
                                    </p:set>
                                    <p:animEffect transition="in" filter="fade">
                                      <p:cBhvr>
                                        <p:cTn id="29" dur="1000"/>
                                        <p:tgtEl>
                                          <p:spTgt spid="12"/>
                                        </p:tgtEl>
                                      </p:cBhvr>
                                    </p:animEffect>
                                    <p:anim calcmode="lin" valueType="num">
                                      <p:cBhvr>
                                        <p:cTn id="30" dur="1000" fill="hold"/>
                                        <p:tgtEl>
                                          <p:spTgt spid="12"/>
                                        </p:tgtEl>
                                        <p:attrNameLst>
                                          <p:attrName>ppt_x</p:attrName>
                                        </p:attrNameLst>
                                      </p:cBhvr>
                                      <p:tavLst>
                                        <p:tav tm="0">
                                          <p:val>
                                            <p:strVal val="#ppt_x"/>
                                          </p:val>
                                        </p:tav>
                                        <p:tav tm="100000">
                                          <p:val>
                                            <p:strVal val="#ppt_x"/>
                                          </p:val>
                                        </p:tav>
                                      </p:tavLst>
                                    </p:anim>
                                    <p:anim calcmode="lin" valueType="num">
                                      <p:cBhvr>
                                        <p:cTn id="31"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grpId="0" nodeType="clickEffect">
                                  <p:stCondLst>
                                    <p:cond delay="0"/>
                                  </p:stCondLst>
                                  <p:childTnLst>
                                    <p:set>
                                      <p:cBhvr>
                                        <p:cTn id="35" dur="1" fill="hold">
                                          <p:stCondLst>
                                            <p:cond delay="0"/>
                                          </p:stCondLst>
                                        </p:cTn>
                                        <p:tgtEl>
                                          <p:spTgt spid="6"/>
                                        </p:tgtEl>
                                        <p:attrNameLst>
                                          <p:attrName>style.visibility</p:attrName>
                                        </p:attrNameLst>
                                      </p:cBhvr>
                                      <p:to>
                                        <p:strVal val="visible"/>
                                      </p:to>
                                    </p:set>
                                    <p:animEffect transition="in" filter="fade">
                                      <p:cBhvr>
                                        <p:cTn id="36"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8" grpId="0">
        <p:bldAsOne/>
      </p:bldGraphic>
      <p:bldP spid="9" grpId="0" animBg="1"/>
      <p:bldP spid="10" grpId="0" animBg="1"/>
      <p:bldP spid="11" grpId="0"/>
      <p:bldP spid="6"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4"/>
          <p:cNvSpPr txBox="1"/>
          <p:nvPr/>
        </p:nvSpPr>
        <p:spPr>
          <a:xfrm>
            <a:off x="1066800" y="571500"/>
            <a:ext cx="16154400" cy="958532"/>
          </a:xfrm>
          <a:prstGeom prst="rect">
            <a:avLst/>
          </a:prstGeom>
        </p:spPr>
        <p:txBody>
          <a:bodyPr wrap="square" lIns="0" tIns="0" rIns="0" bIns="0" rtlCol="0" anchor="t">
            <a:spAutoFit/>
          </a:bodyPr>
          <a:lstStyle/>
          <a:p>
            <a:pPr>
              <a:lnSpc>
                <a:spcPts val="8195"/>
              </a:lnSpc>
            </a:pPr>
            <a:r>
              <a:rPr lang="en-US" sz="4800" b="1" dirty="0">
                <a:solidFill>
                  <a:srgbClr val="253746"/>
                </a:solidFill>
                <a:latin typeface="Helvetica" pitchFamily="2" charset="0"/>
                <a:ea typeface="Open Sans" panose="020B0606030504020204" pitchFamily="34" charset="0"/>
                <a:cs typeface="Open Sans" panose="020B0606030504020204" pitchFamily="34" charset="0"/>
              </a:rPr>
              <a:t>Resident &amp; Advocate: Rights &amp; Responsibilities</a:t>
            </a:r>
          </a:p>
        </p:txBody>
      </p:sp>
      <p:sp>
        <p:nvSpPr>
          <p:cNvPr id="5" name="TextBox 5"/>
          <p:cNvSpPr txBox="1"/>
          <p:nvPr/>
        </p:nvSpPr>
        <p:spPr>
          <a:xfrm>
            <a:off x="457200" y="1714500"/>
            <a:ext cx="14327545" cy="5970994"/>
          </a:xfrm>
          <a:prstGeom prst="rect">
            <a:avLst/>
          </a:prstGeom>
        </p:spPr>
        <p:txBody>
          <a:bodyPr/>
          <a:lstStyle>
            <a:defPPr>
              <a:defRPr lang="en-US"/>
            </a:defPPr>
            <a:lvl1pPr>
              <a:lnSpc>
                <a:spcPct val="90000"/>
              </a:lnSpc>
              <a:spcBef>
                <a:spcPct val="0"/>
              </a:spcBef>
              <a:buNone/>
              <a:defRPr sz="4400">
                <a:latin typeface="+mj-lt"/>
                <a:ea typeface="+mj-ea"/>
                <a:cs typeface="+mj-cs"/>
              </a:defRPr>
            </a:lvl1pPr>
            <a:lvl2pPr marL="1221921" lvl="1" indent="-610961">
              <a:lnSpc>
                <a:spcPts val="7923"/>
              </a:lnSpc>
              <a:buFont typeface="Arial"/>
              <a:buChar char="•"/>
              <a:defRPr sz="5659">
                <a:solidFill>
                  <a:srgbClr val="7F7F7F"/>
                </a:solidFill>
                <a:latin typeface="Helvetica" pitchFamily="2" charset="0"/>
                <a:ea typeface="Open Sans" panose="020B0606030504020204" pitchFamily="34" charset="0"/>
                <a:cs typeface="Open Sans" panose="020B0606030504020204" pitchFamily="34" charset="0"/>
              </a:defRPr>
            </a:lvl2pPr>
            <a:lvl3pPr marL="1679121" lvl="2" indent="-610961">
              <a:lnSpc>
                <a:spcPts val="7923"/>
              </a:lnSpc>
              <a:buFont typeface="Arial"/>
              <a:buChar char="•"/>
              <a:defRPr sz="4800">
                <a:solidFill>
                  <a:srgbClr val="7F7F7F"/>
                </a:solidFill>
                <a:latin typeface="Helvetica" pitchFamily="2" charset="0"/>
                <a:ea typeface="Open Sans" panose="020B0606030504020204" pitchFamily="34" charset="0"/>
                <a:cs typeface="Open Sans" panose="020B0606030504020204" pitchFamily="34" charset="0"/>
              </a:defRPr>
            </a:lvl3pPr>
          </a:lstStyle>
          <a:p>
            <a:pPr lvl="1">
              <a:spcAft>
                <a:spcPts val="2400"/>
              </a:spcAft>
            </a:pPr>
            <a:r>
              <a:rPr lang="en-US" sz="4200" dirty="0">
                <a:solidFill>
                  <a:schemeClr val="tx1"/>
                </a:solidFill>
              </a:rPr>
              <a:t>Communication</a:t>
            </a:r>
          </a:p>
          <a:p>
            <a:pPr lvl="2">
              <a:lnSpc>
                <a:spcPct val="100000"/>
              </a:lnSpc>
              <a:spcAft>
                <a:spcPts val="2400"/>
              </a:spcAft>
            </a:pPr>
            <a:r>
              <a:rPr lang="en-US" sz="3400" dirty="0">
                <a:solidFill>
                  <a:schemeClr val="tx1"/>
                </a:solidFill>
              </a:rPr>
              <a:t>Accurate, timely information about infection &amp; germ spread- but respect privacy</a:t>
            </a:r>
          </a:p>
          <a:p>
            <a:pPr lvl="1">
              <a:spcAft>
                <a:spcPts val="2400"/>
              </a:spcAft>
            </a:pPr>
            <a:r>
              <a:rPr lang="en-US" sz="4200" dirty="0">
                <a:solidFill>
                  <a:schemeClr val="tx1"/>
                </a:solidFill>
              </a:rPr>
              <a:t>Choice</a:t>
            </a:r>
          </a:p>
          <a:p>
            <a:pPr lvl="2">
              <a:lnSpc>
                <a:spcPct val="100000"/>
              </a:lnSpc>
              <a:spcAft>
                <a:spcPts val="800"/>
              </a:spcAft>
            </a:pPr>
            <a:r>
              <a:rPr lang="en-US" sz="3400" dirty="0">
                <a:solidFill>
                  <a:schemeClr val="tx1"/>
                </a:solidFill>
              </a:rPr>
              <a:t>Choose a provider</a:t>
            </a:r>
          </a:p>
          <a:p>
            <a:pPr lvl="2">
              <a:lnSpc>
                <a:spcPct val="100000"/>
              </a:lnSpc>
              <a:spcAft>
                <a:spcPts val="800"/>
              </a:spcAft>
            </a:pPr>
            <a:r>
              <a:rPr lang="en-US" sz="3400" dirty="0">
                <a:solidFill>
                  <a:schemeClr val="tx1"/>
                </a:solidFill>
              </a:rPr>
              <a:t>Refuse treatment, care or services</a:t>
            </a: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wipe(left)">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fade">
                                      <p:cBhvr>
                                        <p:cTn id="12" dur="500"/>
                                        <p:tgtEl>
                                          <p:spTgt spid="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wipe(left)">
                                      <p:cBhvr>
                                        <p:cTn id="17" dur="500"/>
                                        <p:tgtEl>
                                          <p:spTgt spid="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5">
                                            <p:txEl>
                                              <p:pRg st="3" end="3"/>
                                            </p:txEl>
                                          </p:spTgt>
                                        </p:tgtEl>
                                        <p:attrNameLst>
                                          <p:attrName>style.visibility</p:attrName>
                                        </p:attrNameLst>
                                      </p:cBhvr>
                                      <p:to>
                                        <p:strVal val="visible"/>
                                      </p:to>
                                    </p:set>
                                    <p:animEffect transition="in" filter="fade">
                                      <p:cBhvr>
                                        <p:cTn id="22" dur="500"/>
                                        <p:tgtEl>
                                          <p:spTgt spid="5">
                                            <p:txEl>
                                              <p:pRg st="3" end="3"/>
                                            </p:txEl>
                                          </p:spTgt>
                                        </p:tgtEl>
                                      </p:cBhvr>
                                    </p:animEffect>
                                  </p:childTnLst>
                                </p:cTn>
                              </p:par>
                              <p:par>
                                <p:cTn id="23" presetID="10" presetClass="entr" presetSubtype="0" fill="hold" nodeType="withEffect">
                                  <p:stCondLst>
                                    <p:cond delay="0"/>
                                  </p:stCondLst>
                                  <p:childTnLst>
                                    <p:set>
                                      <p:cBhvr>
                                        <p:cTn id="24" dur="1" fill="hold">
                                          <p:stCondLst>
                                            <p:cond delay="0"/>
                                          </p:stCondLst>
                                        </p:cTn>
                                        <p:tgtEl>
                                          <p:spTgt spid="5">
                                            <p:txEl>
                                              <p:pRg st="4" end="4"/>
                                            </p:txEl>
                                          </p:spTgt>
                                        </p:tgtEl>
                                        <p:attrNameLst>
                                          <p:attrName>style.visibility</p:attrName>
                                        </p:attrNameLst>
                                      </p:cBhvr>
                                      <p:to>
                                        <p:strVal val="visible"/>
                                      </p:to>
                                    </p:set>
                                    <p:animEffect transition="in" filter="fade">
                                      <p:cBhvr>
                                        <p:cTn id="25" dur="500"/>
                                        <p:tgtEl>
                                          <p:spTgt spid="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4"/>
          <p:cNvSpPr txBox="1"/>
          <p:nvPr/>
        </p:nvSpPr>
        <p:spPr>
          <a:xfrm>
            <a:off x="914400" y="580042"/>
            <a:ext cx="16154400" cy="944361"/>
          </a:xfrm>
          <a:prstGeom prst="rect">
            <a:avLst/>
          </a:prstGeom>
        </p:spPr>
        <p:txBody>
          <a:bodyPr wrap="square" lIns="0" tIns="0" rIns="0" bIns="0" rtlCol="0" anchor="t">
            <a:spAutoFit/>
          </a:bodyPr>
          <a:lstStyle/>
          <a:p>
            <a:pPr>
              <a:lnSpc>
                <a:spcPts val="8195"/>
              </a:lnSpc>
            </a:pPr>
            <a:r>
              <a:rPr lang="en-US" sz="4000" b="1" dirty="0">
                <a:solidFill>
                  <a:srgbClr val="253746"/>
                </a:solidFill>
                <a:latin typeface="Helvetica" pitchFamily="2" charset="0"/>
                <a:ea typeface="Open Sans" panose="020B0606030504020204" pitchFamily="34" charset="0"/>
                <a:cs typeface="Open Sans" panose="020B0606030504020204" pitchFamily="34" charset="0"/>
              </a:rPr>
              <a:t>Nursing Home Requirements: Infection Prevention &amp; Control</a:t>
            </a:r>
          </a:p>
        </p:txBody>
      </p:sp>
      <p:sp>
        <p:nvSpPr>
          <p:cNvPr id="5" name="TextBox 5"/>
          <p:cNvSpPr txBox="1"/>
          <p:nvPr/>
        </p:nvSpPr>
        <p:spPr>
          <a:xfrm>
            <a:off x="457200" y="1853441"/>
            <a:ext cx="15316200" cy="5601405"/>
          </a:xfrm>
          <a:prstGeom prst="rect">
            <a:avLst/>
          </a:prstGeom>
        </p:spPr>
        <p:txBody>
          <a:bodyPr wrap="square" lIns="0" tIns="0" rIns="0" bIns="0" rtlCol="0" anchor="t">
            <a:spAutoFit/>
          </a:bodyPr>
          <a:lstStyle/>
          <a:p>
            <a:pPr marL="1031062" lvl="1" indent="-515531">
              <a:spcAft>
                <a:spcPts val="2400"/>
              </a:spcAft>
              <a:buFont typeface="Arial"/>
              <a:buChar char="•"/>
            </a:pPr>
            <a:r>
              <a:rPr lang="en-US" sz="4000" dirty="0">
                <a:latin typeface="Helvetica" pitchFamily="2" charset="0"/>
                <a:ea typeface="Open Sans" panose="020B0606030504020204" pitchFamily="34" charset="0"/>
                <a:cs typeface="Open Sans" panose="020B0606030504020204" pitchFamily="34" charset="0"/>
              </a:rPr>
              <a:t>A system designed to identify possible infections and disease before they spread to others</a:t>
            </a:r>
          </a:p>
          <a:p>
            <a:pPr marL="1031062" lvl="1" indent="-515531">
              <a:spcAft>
                <a:spcPts val="2400"/>
              </a:spcAft>
              <a:buFont typeface="Arial"/>
              <a:buChar char="•"/>
            </a:pPr>
            <a:r>
              <a:rPr lang="en-US" sz="4000" dirty="0">
                <a:latin typeface="Helvetica" pitchFamily="2" charset="0"/>
                <a:ea typeface="Open Sans" panose="020B0606030504020204" pitchFamily="34" charset="0"/>
                <a:cs typeface="Open Sans" panose="020B0606030504020204" pitchFamily="34" charset="0"/>
              </a:rPr>
              <a:t>When and how residents are isolated- should be the least restrictive possible</a:t>
            </a:r>
          </a:p>
          <a:p>
            <a:pPr marL="1031062" lvl="1" indent="-515531">
              <a:spcAft>
                <a:spcPts val="2400"/>
              </a:spcAft>
              <a:buFont typeface="Arial"/>
              <a:buChar char="•"/>
            </a:pPr>
            <a:r>
              <a:rPr lang="en-US" sz="4000" dirty="0">
                <a:latin typeface="Helvetica" pitchFamily="2" charset="0"/>
                <a:ea typeface="Open Sans" panose="020B0606030504020204" pitchFamily="34" charset="0"/>
                <a:cs typeface="Open Sans" panose="020B0606030504020204" pitchFamily="34" charset="0"/>
              </a:rPr>
              <a:t>Staff must be both informed and demonstrate they can apply knowledge and skills</a:t>
            </a:r>
          </a:p>
          <a:p>
            <a:pPr marL="1031062" lvl="1" indent="-515531">
              <a:lnSpc>
                <a:spcPts val="6685"/>
              </a:lnSpc>
              <a:buFont typeface="Arial"/>
              <a:buChar char="•"/>
            </a:pPr>
            <a:endParaRPr lang="en-US" sz="4000" b="1" dirty="0">
              <a:solidFill>
                <a:srgbClr val="7F7F7F"/>
              </a:solidFill>
              <a:latin typeface="Helvetica" pitchFamily="2" charset="0"/>
              <a:ea typeface="Open Sans" panose="020B0606030504020204" pitchFamily="34" charset="0"/>
              <a:cs typeface="Open Sans" panose="020B0606030504020204" pitchFamily="34" charset="0"/>
            </a:endParaRPr>
          </a:p>
        </p:txBody>
      </p:sp>
      <p:sp>
        <p:nvSpPr>
          <p:cNvPr id="6" name="TextBox 5"/>
          <p:cNvSpPr txBox="1"/>
          <p:nvPr/>
        </p:nvSpPr>
        <p:spPr>
          <a:xfrm>
            <a:off x="2686049" y="2919117"/>
            <a:ext cx="14516101" cy="2554545"/>
          </a:xfrm>
          <a:prstGeom prst="rect">
            <a:avLst/>
          </a:prstGeom>
          <a:noFill/>
        </p:spPr>
        <p:txBody>
          <a:bodyPr wrap="square" rtlCol="0">
            <a:spAutoFit/>
          </a:bodyPr>
          <a:lstStyle/>
          <a:p>
            <a:pPr marL="571500" indent="-571500" algn="ctr">
              <a:buFont typeface="Arial" panose="020B0604020202020204" pitchFamily="34" charset="0"/>
              <a:buChar char="•"/>
            </a:pPr>
            <a:r>
              <a:rPr lang="en-US" sz="4000" b="1" dirty="0">
                <a:latin typeface="Helvetica" pitchFamily="2" charset="0"/>
                <a:ea typeface="Open Sans" panose="020B0606030504020204" pitchFamily="34" charset="0"/>
                <a:cs typeface="Open Sans" panose="020B0606030504020204" pitchFamily="34" charset="0"/>
              </a:rPr>
              <a:t>Strong Infection Prevention and Control Program</a:t>
            </a:r>
          </a:p>
          <a:p>
            <a:pPr marL="571500" indent="-571500" algn="ctr">
              <a:buFont typeface="Arial" panose="020B0604020202020204" pitchFamily="34" charset="0"/>
              <a:buChar char="•"/>
            </a:pPr>
            <a:endParaRPr lang="en-US" sz="4000" b="1" dirty="0">
              <a:latin typeface="Helvetica" pitchFamily="2" charset="0"/>
              <a:ea typeface="Open Sans" panose="020B0606030504020204" pitchFamily="34" charset="0"/>
              <a:cs typeface="Open Sans" panose="020B0606030504020204" pitchFamily="34" charset="0"/>
            </a:endParaRPr>
          </a:p>
          <a:p>
            <a:pPr marL="571500" indent="-571500" algn="ctr">
              <a:buFont typeface="Arial" panose="020B0604020202020204" pitchFamily="34" charset="0"/>
              <a:buChar char="•"/>
            </a:pPr>
            <a:r>
              <a:rPr lang="en-US" sz="4000" b="1" dirty="0">
                <a:latin typeface="Helvetica" pitchFamily="2" charset="0"/>
                <a:ea typeface="Open Sans" panose="020B0606030504020204" pitchFamily="34" charset="0"/>
                <a:cs typeface="Open Sans" panose="020B0606030504020204" pitchFamily="34" charset="0"/>
              </a:rPr>
              <a:t>Federal and State Law Requirements</a:t>
            </a:r>
          </a:p>
          <a:p>
            <a:pPr algn="ctr"/>
            <a:endParaRPr lang="en-US" sz="4000" b="1" dirty="0">
              <a:solidFill>
                <a:srgbClr val="7F7F7F"/>
              </a:solidFill>
              <a:latin typeface="Helvetica" pitchFamily="2"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285092696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2000"/>
                                        <p:tgtEl>
                                          <p:spTgt spid="6"/>
                                        </p:tgtEl>
                                      </p:cBhvr>
                                    </p:animEffect>
                                    <p:anim calcmode="lin" valueType="num">
                                      <p:cBhvr>
                                        <p:cTn id="8" dur="2000" fill="hold"/>
                                        <p:tgtEl>
                                          <p:spTgt spid="6"/>
                                        </p:tgtEl>
                                        <p:attrNameLst>
                                          <p:attrName>ppt_x</p:attrName>
                                        </p:attrNameLst>
                                      </p:cBhvr>
                                      <p:tavLst>
                                        <p:tav tm="0">
                                          <p:val>
                                            <p:strVal val="#ppt_x"/>
                                          </p:val>
                                        </p:tav>
                                        <p:tav tm="100000">
                                          <p:val>
                                            <p:strVal val="#ppt_x"/>
                                          </p:val>
                                        </p:tav>
                                      </p:tavLst>
                                    </p:anim>
                                    <p:anim calcmode="lin" valueType="num">
                                      <p:cBhvr>
                                        <p:cTn id="9" dur="2000" fill="hold"/>
                                        <p:tgtEl>
                                          <p:spTgt spid="6"/>
                                        </p:tgtEl>
                                        <p:attrNameLst>
                                          <p:attrName>ppt_y</p:attrName>
                                        </p:attrNameLst>
                                      </p:cBhvr>
                                      <p:tavLst>
                                        <p:tav tm="0">
                                          <p:val>
                                            <p:strVal val="#ppt_y+.1"/>
                                          </p:val>
                                        </p:tav>
                                        <p:tav tm="100000">
                                          <p:val>
                                            <p:strVal val="#ppt_y"/>
                                          </p:val>
                                        </p:tav>
                                      </p:tavLst>
                                    </p:anim>
                                  </p:childTnLst>
                                  <p:subTnLst>
                                    <p:set>
                                      <p:cBhvr override="childStyle">
                                        <p:cTn dur="1" fill="hold" display="0" masterRel="nextClick" afterEffect="1"/>
                                        <p:tgtEl>
                                          <p:spTgt spid="6"/>
                                        </p:tgtEl>
                                        <p:attrNameLst>
                                          <p:attrName>style.visibility</p:attrName>
                                        </p:attrNameLst>
                                      </p:cBhvr>
                                      <p:to>
                                        <p:strVal val="hidden"/>
                                      </p:to>
                                    </p:set>
                                  </p:subTnLst>
                                </p:cTn>
                              </p:par>
                            </p:childTnLst>
                          </p:cTn>
                        </p:par>
                      </p:childTnLst>
                    </p:cTn>
                  </p:par>
                  <p:par>
                    <p:cTn id="10" fill="hold">
                      <p:stCondLst>
                        <p:cond delay="indefinite"/>
                      </p:stCondLst>
                      <p:childTnLst>
                        <p:par>
                          <p:cTn id="11" fill="hold">
                            <p:stCondLst>
                              <p:cond delay="0"/>
                            </p:stCondLst>
                            <p:childTnLst>
                              <p:par>
                                <p:cTn id="12" presetID="22" presetClass="entr" presetSubtype="8" fill="hold" nodeType="clickEffect">
                                  <p:stCondLst>
                                    <p:cond delay="0"/>
                                  </p:stCondLst>
                                  <p:childTnLst>
                                    <p:set>
                                      <p:cBhvr>
                                        <p:cTn id="13" dur="1" fill="hold">
                                          <p:stCondLst>
                                            <p:cond delay="0"/>
                                          </p:stCondLst>
                                        </p:cTn>
                                        <p:tgtEl>
                                          <p:spTgt spid="5">
                                            <p:txEl>
                                              <p:pRg st="0" end="0"/>
                                            </p:txEl>
                                          </p:spTgt>
                                        </p:tgtEl>
                                        <p:attrNameLst>
                                          <p:attrName>style.visibility</p:attrName>
                                        </p:attrNameLst>
                                      </p:cBhvr>
                                      <p:to>
                                        <p:strVal val="visible"/>
                                      </p:to>
                                    </p:set>
                                    <p:animEffect transition="in" filter="wipe(left)">
                                      <p:cBhvr>
                                        <p:cTn id="14" dur="500"/>
                                        <p:tgtEl>
                                          <p:spTgt spid="5">
                                            <p:txEl>
                                              <p:pRg st="0" end="0"/>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8" fill="hold" nodeType="clickEffect">
                                  <p:stCondLst>
                                    <p:cond delay="0"/>
                                  </p:stCondLst>
                                  <p:childTnLst>
                                    <p:set>
                                      <p:cBhvr>
                                        <p:cTn id="18" dur="1" fill="hold">
                                          <p:stCondLst>
                                            <p:cond delay="0"/>
                                          </p:stCondLst>
                                        </p:cTn>
                                        <p:tgtEl>
                                          <p:spTgt spid="5">
                                            <p:txEl>
                                              <p:pRg st="1" end="1"/>
                                            </p:txEl>
                                          </p:spTgt>
                                        </p:tgtEl>
                                        <p:attrNameLst>
                                          <p:attrName>style.visibility</p:attrName>
                                        </p:attrNameLst>
                                      </p:cBhvr>
                                      <p:to>
                                        <p:strVal val="visible"/>
                                      </p:to>
                                    </p:set>
                                    <p:animEffect transition="in" filter="wipe(left)">
                                      <p:cBhvr>
                                        <p:cTn id="19" dur="500"/>
                                        <p:tgtEl>
                                          <p:spTgt spid="5">
                                            <p:txEl>
                                              <p:pRg st="1" end="1"/>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8" fill="hold" nodeType="clickEffect">
                                  <p:stCondLst>
                                    <p:cond delay="0"/>
                                  </p:stCondLst>
                                  <p:childTnLst>
                                    <p:set>
                                      <p:cBhvr>
                                        <p:cTn id="23" dur="1" fill="hold">
                                          <p:stCondLst>
                                            <p:cond delay="0"/>
                                          </p:stCondLst>
                                        </p:cTn>
                                        <p:tgtEl>
                                          <p:spTgt spid="5">
                                            <p:txEl>
                                              <p:pRg st="2" end="2"/>
                                            </p:txEl>
                                          </p:spTgt>
                                        </p:tgtEl>
                                        <p:attrNameLst>
                                          <p:attrName>style.visibility</p:attrName>
                                        </p:attrNameLst>
                                      </p:cBhvr>
                                      <p:to>
                                        <p:strVal val="visible"/>
                                      </p:to>
                                    </p:set>
                                    <p:animEffect transition="in" filter="wipe(left)">
                                      <p:cBhvr>
                                        <p:cTn id="24" dur="500"/>
                                        <p:tgtEl>
                                          <p:spTgt spid="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5"/>
          <p:cNvSpPr txBox="1"/>
          <p:nvPr/>
        </p:nvSpPr>
        <p:spPr>
          <a:xfrm>
            <a:off x="-429856" y="647700"/>
            <a:ext cx="8763366" cy="995850"/>
          </a:xfrm>
          <a:prstGeom prst="rect">
            <a:avLst/>
          </a:prstGeom>
        </p:spPr>
        <p:txBody>
          <a:bodyPr lIns="0" tIns="0" rIns="0" bIns="0" rtlCol="0" anchor="t">
            <a:spAutoFit/>
          </a:bodyPr>
          <a:lstStyle/>
          <a:p>
            <a:pPr algn="ctr">
              <a:lnSpc>
                <a:spcPts val="8195"/>
              </a:lnSpc>
            </a:pPr>
            <a:r>
              <a:rPr lang="en-US" sz="5400" b="1" dirty="0">
                <a:solidFill>
                  <a:srgbClr val="253746"/>
                </a:solidFill>
                <a:latin typeface="Helvetica" pitchFamily="2" charset="0"/>
              </a:rPr>
              <a:t>Ms. Johnson's Son</a:t>
            </a:r>
          </a:p>
        </p:txBody>
      </p:sp>
      <p:pic>
        <p:nvPicPr>
          <p:cNvPr id="11" name="Picture 8"/>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12115800" y="1943100"/>
            <a:ext cx="3505199" cy="3604318"/>
          </a:xfrm>
          <a:prstGeom prst="rect">
            <a:avLst/>
          </a:prstGeom>
        </p:spPr>
      </p:pic>
      <p:sp>
        <p:nvSpPr>
          <p:cNvPr id="9" name="TextBox 5"/>
          <p:cNvSpPr txBox="1"/>
          <p:nvPr/>
        </p:nvSpPr>
        <p:spPr>
          <a:xfrm>
            <a:off x="6096000" y="4533900"/>
            <a:ext cx="11125200" cy="4585871"/>
          </a:xfrm>
          <a:prstGeom prst="rect">
            <a:avLst/>
          </a:prstGeom>
        </p:spPr>
        <p:txBody>
          <a:bodyPr wrap="square" lIns="0" tIns="0" rIns="0" bIns="0" rtlCol="0" anchor="t">
            <a:spAutoFit/>
          </a:bodyPr>
          <a:lstStyle/>
          <a:p>
            <a:pPr marL="1169469" lvl="1" indent="-584735">
              <a:spcAft>
                <a:spcPts val="2400"/>
              </a:spcAft>
              <a:buFont typeface="Arial"/>
              <a:buChar char="•"/>
            </a:pPr>
            <a:r>
              <a:rPr lang="en-US" sz="4200" dirty="0">
                <a:latin typeface="Helvetica" pitchFamily="2" charset="0"/>
              </a:rPr>
              <a:t>Communication</a:t>
            </a:r>
          </a:p>
          <a:p>
            <a:pPr marL="1626669" lvl="2" indent="-584735">
              <a:spcAft>
                <a:spcPts val="800"/>
              </a:spcAft>
              <a:buFont typeface="Arial"/>
              <a:buChar char="•"/>
            </a:pPr>
            <a:r>
              <a:rPr lang="en-US" sz="3400" dirty="0">
                <a:latin typeface="Helvetica" pitchFamily="2" charset="0"/>
              </a:rPr>
              <a:t>Infections, treatments</a:t>
            </a:r>
          </a:p>
          <a:p>
            <a:pPr marL="1626669" lvl="2" indent="-584735">
              <a:spcAft>
                <a:spcPts val="800"/>
              </a:spcAft>
              <a:buFont typeface="Arial"/>
              <a:buChar char="•"/>
            </a:pPr>
            <a:r>
              <a:rPr lang="en-US" sz="3400" dirty="0">
                <a:latin typeface="Helvetica" pitchFamily="2" charset="0"/>
              </a:rPr>
              <a:t>Education for residents &amp; families</a:t>
            </a:r>
            <a:br>
              <a:rPr lang="en-US" sz="3400" dirty="0">
                <a:latin typeface="Helvetica" pitchFamily="2" charset="0"/>
              </a:rPr>
            </a:br>
            <a:r>
              <a:rPr lang="en-US" dirty="0">
                <a:latin typeface="Helvetica" pitchFamily="2" charset="0"/>
              </a:rPr>
              <a:t> </a:t>
            </a:r>
            <a:endParaRPr lang="en-US" sz="2800" dirty="0">
              <a:latin typeface="Helvetica" pitchFamily="2" charset="0"/>
            </a:endParaRPr>
          </a:p>
          <a:p>
            <a:pPr marL="1169469" lvl="1" indent="-584735">
              <a:spcAft>
                <a:spcPts val="2400"/>
              </a:spcAft>
              <a:buFont typeface="Arial"/>
              <a:buChar char="•"/>
            </a:pPr>
            <a:r>
              <a:rPr lang="en-US" sz="4200" dirty="0">
                <a:latin typeface="Helvetica" pitchFamily="2" charset="0"/>
              </a:rPr>
              <a:t>Choice</a:t>
            </a:r>
          </a:p>
          <a:p>
            <a:pPr marL="1626669" lvl="2" indent="-584735">
              <a:spcAft>
                <a:spcPts val="800"/>
              </a:spcAft>
              <a:buFont typeface="Arial"/>
              <a:buChar char="•"/>
            </a:pPr>
            <a:r>
              <a:rPr lang="en-US" sz="3400" dirty="0">
                <a:latin typeface="Helvetica" pitchFamily="2" charset="0"/>
              </a:rPr>
              <a:t>Healthcare provider</a:t>
            </a:r>
          </a:p>
          <a:p>
            <a:pPr marL="1626669" lvl="2" indent="-584735">
              <a:spcAft>
                <a:spcPts val="800"/>
              </a:spcAft>
              <a:buFont typeface="Arial"/>
              <a:buChar char="•"/>
            </a:pPr>
            <a:r>
              <a:rPr lang="en-US" sz="3400" dirty="0">
                <a:latin typeface="Helvetica" pitchFamily="2" charset="0"/>
              </a:rPr>
              <a:t>Refusal</a:t>
            </a:r>
          </a:p>
        </p:txBody>
      </p:sp>
      <p:pic>
        <p:nvPicPr>
          <p:cNvPr id="10" name="Picture 5"/>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a:off x="2014868" y="2705100"/>
            <a:ext cx="3873918" cy="6341235"/>
          </a:xfrm>
          <a:prstGeom prst="rect">
            <a:avLst/>
          </a:prstGeom>
        </p:spPr>
      </p:pic>
    </p:spTree>
    <p:extLst>
      <p:ext uri="{BB962C8B-B14F-4D97-AF65-F5344CB8AC3E}">
        <p14:creationId xmlns:p14="http://schemas.microsoft.com/office/powerpoint/2010/main" val="385272585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down)">
                                      <p:cBhvr>
                                        <p:cTn id="7" dur="500"/>
                                        <p:tgtEl>
                                          <p:spTgt spid="10"/>
                                        </p:tgtEl>
                                      </p:cBhvr>
                                    </p:animEffect>
                                  </p:childTnLst>
                                </p:cTn>
                              </p:par>
                              <p:par>
                                <p:cTn id="8" presetID="22" presetClass="entr" presetSubtype="4" fill="hold"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wipe(down)">
                                      <p:cBhvr>
                                        <p:cTn id="10" dur="500"/>
                                        <p:tgtEl>
                                          <p:spTgt spid="11"/>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nodeType="clickEffect">
                                  <p:stCondLst>
                                    <p:cond delay="0"/>
                                  </p:stCondLst>
                                  <p:childTnLst>
                                    <p:set>
                                      <p:cBhvr>
                                        <p:cTn id="14" dur="1" fill="hold">
                                          <p:stCondLst>
                                            <p:cond delay="0"/>
                                          </p:stCondLst>
                                        </p:cTn>
                                        <p:tgtEl>
                                          <p:spTgt spid="9">
                                            <p:txEl>
                                              <p:pRg st="0" end="0"/>
                                            </p:txEl>
                                          </p:spTgt>
                                        </p:tgtEl>
                                        <p:attrNameLst>
                                          <p:attrName>style.visibility</p:attrName>
                                        </p:attrNameLst>
                                      </p:cBhvr>
                                      <p:to>
                                        <p:strVal val="visible"/>
                                      </p:to>
                                    </p:set>
                                    <p:animEffect transition="in" filter="wipe(left)">
                                      <p:cBhvr>
                                        <p:cTn id="15" dur="500"/>
                                        <p:tgtEl>
                                          <p:spTgt spid="9">
                                            <p:txEl>
                                              <p:pRg st="0" end="0"/>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9">
                                            <p:txEl>
                                              <p:pRg st="1" end="1"/>
                                            </p:txEl>
                                          </p:spTgt>
                                        </p:tgtEl>
                                        <p:attrNameLst>
                                          <p:attrName>style.visibility</p:attrName>
                                        </p:attrNameLst>
                                      </p:cBhvr>
                                      <p:to>
                                        <p:strVal val="visible"/>
                                      </p:to>
                                    </p:set>
                                    <p:animEffect transition="in" filter="fade">
                                      <p:cBhvr>
                                        <p:cTn id="20" dur="500"/>
                                        <p:tgtEl>
                                          <p:spTgt spid="9">
                                            <p:txEl>
                                              <p:pRg st="1" end="1"/>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9">
                                            <p:txEl>
                                              <p:pRg st="2" end="2"/>
                                            </p:txEl>
                                          </p:spTgt>
                                        </p:tgtEl>
                                        <p:attrNameLst>
                                          <p:attrName>style.visibility</p:attrName>
                                        </p:attrNameLst>
                                      </p:cBhvr>
                                      <p:to>
                                        <p:strVal val="visible"/>
                                      </p:to>
                                    </p:set>
                                    <p:animEffect transition="in" filter="fade">
                                      <p:cBhvr>
                                        <p:cTn id="25" dur="500"/>
                                        <p:tgtEl>
                                          <p:spTgt spid="9">
                                            <p:txEl>
                                              <p:pRg st="2" end="2"/>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8" fill="hold" nodeType="clickEffect">
                                  <p:stCondLst>
                                    <p:cond delay="0"/>
                                  </p:stCondLst>
                                  <p:childTnLst>
                                    <p:set>
                                      <p:cBhvr>
                                        <p:cTn id="29" dur="1" fill="hold">
                                          <p:stCondLst>
                                            <p:cond delay="0"/>
                                          </p:stCondLst>
                                        </p:cTn>
                                        <p:tgtEl>
                                          <p:spTgt spid="9">
                                            <p:txEl>
                                              <p:pRg st="3" end="3"/>
                                            </p:txEl>
                                          </p:spTgt>
                                        </p:tgtEl>
                                        <p:attrNameLst>
                                          <p:attrName>style.visibility</p:attrName>
                                        </p:attrNameLst>
                                      </p:cBhvr>
                                      <p:to>
                                        <p:strVal val="visible"/>
                                      </p:to>
                                    </p:set>
                                    <p:animEffect transition="in" filter="wipe(left)">
                                      <p:cBhvr>
                                        <p:cTn id="30" dur="500"/>
                                        <p:tgtEl>
                                          <p:spTgt spid="9">
                                            <p:txEl>
                                              <p:pRg st="3" end="3"/>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nodeType="clickEffect">
                                  <p:stCondLst>
                                    <p:cond delay="0"/>
                                  </p:stCondLst>
                                  <p:childTnLst>
                                    <p:set>
                                      <p:cBhvr>
                                        <p:cTn id="34" dur="1" fill="hold">
                                          <p:stCondLst>
                                            <p:cond delay="0"/>
                                          </p:stCondLst>
                                        </p:cTn>
                                        <p:tgtEl>
                                          <p:spTgt spid="9">
                                            <p:txEl>
                                              <p:pRg st="4" end="4"/>
                                            </p:txEl>
                                          </p:spTgt>
                                        </p:tgtEl>
                                        <p:attrNameLst>
                                          <p:attrName>style.visibility</p:attrName>
                                        </p:attrNameLst>
                                      </p:cBhvr>
                                      <p:to>
                                        <p:strVal val="visible"/>
                                      </p:to>
                                    </p:set>
                                    <p:animEffect transition="in" filter="fade">
                                      <p:cBhvr>
                                        <p:cTn id="35" dur="500"/>
                                        <p:tgtEl>
                                          <p:spTgt spid="9">
                                            <p:txEl>
                                              <p:pRg st="4" end="4"/>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nodeType="clickEffect">
                                  <p:stCondLst>
                                    <p:cond delay="0"/>
                                  </p:stCondLst>
                                  <p:childTnLst>
                                    <p:set>
                                      <p:cBhvr>
                                        <p:cTn id="39" dur="1" fill="hold">
                                          <p:stCondLst>
                                            <p:cond delay="0"/>
                                          </p:stCondLst>
                                        </p:cTn>
                                        <p:tgtEl>
                                          <p:spTgt spid="9">
                                            <p:txEl>
                                              <p:pRg st="5" end="5"/>
                                            </p:txEl>
                                          </p:spTgt>
                                        </p:tgtEl>
                                        <p:attrNameLst>
                                          <p:attrName>style.visibility</p:attrName>
                                        </p:attrNameLst>
                                      </p:cBhvr>
                                      <p:to>
                                        <p:strVal val="visible"/>
                                      </p:to>
                                    </p:set>
                                    <p:animEffect transition="in" filter="fade">
                                      <p:cBhvr>
                                        <p:cTn id="40" dur="500"/>
                                        <p:tgtEl>
                                          <p:spTgt spid="9">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4"/>
          <p:cNvSpPr txBox="1"/>
          <p:nvPr/>
        </p:nvSpPr>
        <p:spPr>
          <a:xfrm>
            <a:off x="990600" y="571500"/>
            <a:ext cx="16154400" cy="982513"/>
          </a:xfrm>
          <a:prstGeom prst="rect">
            <a:avLst/>
          </a:prstGeom>
        </p:spPr>
        <p:txBody>
          <a:bodyPr wrap="square" lIns="0" tIns="0" rIns="0" bIns="0" rtlCol="0" anchor="t">
            <a:spAutoFit/>
          </a:bodyPr>
          <a:lstStyle/>
          <a:p>
            <a:pPr>
              <a:lnSpc>
                <a:spcPts val="8195"/>
              </a:lnSpc>
            </a:pPr>
            <a:r>
              <a:rPr lang="en-US" sz="5400" b="1" dirty="0">
                <a:solidFill>
                  <a:srgbClr val="253746"/>
                </a:solidFill>
                <a:latin typeface="Helvetica" pitchFamily="2" charset="0"/>
                <a:ea typeface="Open Sans" panose="020B0606030504020204" pitchFamily="34" charset="0"/>
                <a:cs typeface="Open Sans" panose="020B0606030504020204" pitchFamily="34" charset="0"/>
              </a:rPr>
              <a:t>Discussion</a:t>
            </a:r>
          </a:p>
        </p:txBody>
      </p:sp>
      <p:sp>
        <p:nvSpPr>
          <p:cNvPr id="5" name="TextBox 5"/>
          <p:cNvSpPr txBox="1"/>
          <p:nvPr/>
        </p:nvSpPr>
        <p:spPr>
          <a:xfrm>
            <a:off x="533400" y="1714500"/>
            <a:ext cx="15316200" cy="7725192"/>
          </a:xfrm>
          <a:prstGeom prst="rect">
            <a:avLst/>
          </a:prstGeom>
        </p:spPr>
        <p:txBody>
          <a:bodyPr wrap="square" lIns="0" tIns="0" rIns="0" bIns="0" rtlCol="0" anchor="t">
            <a:spAutoFit/>
          </a:bodyPr>
          <a:lstStyle/>
          <a:p>
            <a:pPr marL="1031062" lvl="1" indent="-515531">
              <a:spcAft>
                <a:spcPts val="2400"/>
              </a:spcAft>
              <a:buFont typeface="Arial"/>
              <a:buChar char="•"/>
            </a:pPr>
            <a:r>
              <a:rPr lang="en-US" sz="4200" dirty="0">
                <a:latin typeface="Helvetica" pitchFamily="2" charset="0"/>
                <a:ea typeface="Open Sans" panose="020B0606030504020204" pitchFamily="34" charset="0"/>
                <a:cs typeface="Open Sans" panose="020B0606030504020204" pitchFamily="34" charset="0"/>
              </a:rPr>
              <a:t>When thinking about the three factors needed to have the spread of germs in a nursing home (the germ, the person, and the environment), which is hardest to control in preventing germ spread and infections? Why? Which is the easiest and why? </a:t>
            </a:r>
          </a:p>
          <a:p>
            <a:pPr marL="1031062" lvl="1" indent="-515531">
              <a:spcAft>
                <a:spcPts val="2400"/>
              </a:spcAft>
              <a:buFont typeface="Arial"/>
              <a:buChar char="•"/>
            </a:pPr>
            <a:r>
              <a:rPr lang="en-US" sz="4200" dirty="0">
                <a:latin typeface="Helvetica" pitchFamily="2" charset="0"/>
                <a:ea typeface="Open Sans" panose="020B0606030504020204" pitchFamily="34" charset="0"/>
                <a:cs typeface="Open Sans" panose="020B0606030504020204" pitchFamily="34" charset="0"/>
              </a:rPr>
              <a:t>What can you as a nursing home residents or family member do to work with your nursing homes to prevent infections? </a:t>
            </a:r>
          </a:p>
          <a:p>
            <a:pPr marL="1031062" lvl="1" indent="-515531">
              <a:spcAft>
                <a:spcPts val="2400"/>
              </a:spcAft>
              <a:buFont typeface="Arial"/>
              <a:buChar char="•"/>
            </a:pPr>
            <a:r>
              <a:rPr lang="en-US" sz="4200" dirty="0">
                <a:latin typeface="Helvetica" pitchFamily="2" charset="0"/>
                <a:ea typeface="Open Sans" panose="020B0606030504020204" pitchFamily="34" charset="0"/>
                <a:cs typeface="Open Sans" panose="020B0606030504020204" pitchFamily="34" charset="0"/>
              </a:rPr>
              <a:t>Do you think nursing home residents currently get good communication and choice in this nursing home community? If not, what can be done to preserve this right? </a:t>
            </a:r>
          </a:p>
        </p:txBody>
      </p:sp>
    </p:spTree>
    <p:extLst>
      <p:ext uri="{BB962C8B-B14F-4D97-AF65-F5344CB8AC3E}">
        <p14:creationId xmlns:p14="http://schemas.microsoft.com/office/powerpoint/2010/main" val="37177303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4"/>
          <p:cNvSpPr txBox="1"/>
          <p:nvPr/>
        </p:nvSpPr>
        <p:spPr>
          <a:xfrm>
            <a:off x="-3505200" y="647700"/>
            <a:ext cx="16154400" cy="995850"/>
          </a:xfrm>
          <a:prstGeom prst="rect">
            <a:avLst/>
          </a:prstGeom>
        </p:spPr>
        <p:txBody>
          <a:bodyPr wrap="square" lIns="0" tIns="0" rIns="0" bIns="0" rtlCol="0" anchor="t">
            <a:spAutoFit/>
          </a:bodyPr>
          <a:lstStyle>
            <a:defPPr>
              <a:defRPr lang="en-US"/>
            </a:defPPr>
            <a:lvl1pPr algn="ctr">
              <a:lnSpc>
                <a:spcPts val="8195"/>
              </a:lnSpc>
              <a:defRPr sz="5400" b="1">
                <a:solidFill>
                  <a:srgbClr val="253746"/>
                </a:solidFill>
                <a:latin typeface="Helvetica" pitchFamily="2" charset="0"/>
                <a:ea typeface="Open Sans" panose="020B0606030504020204" pitchFamily="34" charset="0"/>
                <a:cs typeface="Open Sans" panose="020B0606030504020204" pitchFamily="34" charset="0"/>
              </a:defRPr>
            </a:lvl1pPr>
          </a:lstStyle>
          <a:p>
            <a:r>
              <a:rPr lang="en-US" dirty="0"/>
              <a:t>Advocacy: Next Steps</a:t>
            </a:r>
          </a:p>
        </p:txBody>
      </p:sp>
      <p:sp>
        <p:nvSpPr>
          <p:cNvPr id="5" name="TextBox 5"/>
          <p:cNvSpPr txBox="1"/>
          <p:nvPr/>
        </p:nvSpPr>
        <p:spPr>
          <a:xfrm>
            <a:off x="457200" y="1790700"/>
            <a:ext cx="15316200" cy="7704802"/>
          </a:xfrm>
          <a:prstGeom prst="rect">
            <a:avLst/>
          </a:prstGeom>
        </p:spPr>
        <p:txBody>
          <a:bodyPr wrap="square" lIns="0" tIns="0" rIns="0" bIns="0" rtlCol="0" anchor="t">
            <a:spAutoFit/>
          </a:bodyPr>
          <a:lstStyle/>
          <a:p>
            <a:pPr marL="1031062" lvl="1" indent="-515531">
              <a:lnSpc>
                <a:spcPts val="6685"/>
              </a:lnSpc>
              <a:spcAft>
                <a:spcPts val="1200"/>
              </a:spcAft>
              <a:buFont typeface="Arial"/>
              <a:buChar char="•"/>
            </a:pPr>
            <a:r>
              <a:rPr lang="en-US" sz="4200" b="1" dirty="0">
                <a:latin typeface="Helvetica" pitchFamily="2" charset="0"/>
                <a:ea typeface="Open Sans" panose="020B0606030504020204" pitchFamily="34" charset="0"/>
                <a:cs typeface="Open Sans" panose="020B0606030504020204" pitchFamily="34" charset="0"/>
              </a:rPr>
              <a:t>Education</a:t>
            </a:r>
          </a:p>
          <a:p>
            <a:pPr marL="1488262" lvl="2" indent="-515531">
              <a:lnSpc>
                <a:spcPts val="6685"/>
              </a:lnSpc>
              <a:spcAft>
                <a:spcPts val="1200"/>
              </a:spcAft>
              <a:buFont typeface="Arial"/>
              <a:buChar char="•"/>
            </a:pPr>
            <a:r>
              <a:rPr lang="en-US" sz="4200" dirty="0">
                <a:latin typeface="Helvetica" pitchFamily="2" charset="0"/>
                <a:ea typeface="Open Sans" panose="020B0606030504020204" pitchFamily="34" charset="0"/>
                <a:cs typeface="Open Sans" panose="020B0606030504020204" pitchFamily="34" charset="0"/>
              </a:rPr>
              <a:t>Resident refusal of treatment, care, or services</a:t>
            </a:r>
          </a:p>
          <a:p>
            <a:pPr marL="1488262" lvl="2" indent="-515531">
              <a:lnSpc>
                <a:spcPts val="6685"/>
              </a:lnSpc>
              <a:spcAft>
                <a:spcPts val="1200"/>
              </a:spcAft>
              <a:buFont typeface="Arial"/>
              <a:buChar char="•"/>
            </a:pPr>
            <a:r>
              <a:rPr lang="en-US" sz="4200" dirty="0">
                <a:latin typeface="Helvetica" pitchFamily="2" charset="0"/>
                <a:ea typeface="Open Sans" panose="020B0606030504020204" pitchFamily="34" charset="0"/>
                <a:cs typeface="Open Sans" panose="020B0606030504020204" pitchFamily="34" charset="0"/>
              </a:rPr>
              <a:t>Infection Control Risk Assessment</a:t>
            </a:r>
          </a:p>
          <a:p>
            <a:pPr marL="1031062" lvl="1" indent="-515531">
              <a:lnSpc>
                <a:spcPts val="6685"/>
              </a:lnSpc>
              <a:spcAft>
                <a:spcPts val="1200"/>
              </a:spcAft>
              <a:buFont typeface="Arial"/>
              <a:buChar char="•"/>
            </a:pPr>
            <a:r>
              <a:rPr lang="en-US" sz="4200" b="1" dirty="0">
                <a:latin typeface="Helvetica" pitchFamily="2" charset="0"/>
                <a:ea typeface="Open Sans" panose="020B0606030504020204" pitchFamily="34" charset="0"/>
                <a:cs typeface="Open Sans" panose="020B0606030504020204" pitchFamily="34" charset="0"/>
              </a:rPr>
              <a:t>Engagement</a:t>
            </a:r>
          </a:p>
          <a:p>
            <a:pPr marL="1488262" lvl="2" indent="-515531">
              <a:lnSpc>
                <a:spcPts val="6685"/>
              </a:lnSpc>
              <a:spcAft>
                <a:spcPts val="1200"/>
              </a:spcAft>
              <a:buFont typeface="Arial"/>
              <a:buChar char="•"/>
            </a:pPr>
            <a:r>
              <a:rPr lang="en-US" sz="4200" dirty="0">
                <a:latin typeface="Helvetica" pitchFamily="2" charset="0"/>
                <a:ea typeface="Open Sans" panose="020B0606030504020204" pitchFamily="34" charset="0"/>
                <a:cs typeface="Open Sans" panose="020B0606030504020204" pitchFamily="34" charset="0"/>
              </a:rPr>
              <a:t>Resident or family council to review risk assessment</a:t>
            </a:r>
          </a:p>
          <a:p>
            <a:pPr marL="1031062" lvl="1" indent="-515531">
              <a:lnSpc>
                <a:spcPts val="6685"/>
              </a:lnSpc>
              <a:spcAft>
                <a:spcPts val="1200"/>
              </a:spcAft>
              <a:buFont typeface="Arial"/>
              <a:buChar char="•"/>
            </a:pPr>
            <a:r>
              <a:rPr lang="en-US" sz="4200" b="1" dirty="0">
                <a:latin typeface="Helvetica" pitchFamily="2" charset="0"/>
                <a:ea typeface="Open Sans" panose="020B0606030504020204" pitchFamily="34" charset="0"/>
                <a:cs typeface="Open Sans" panose="020B0606030504020204" pitchFamily="34" charset="0"/>
              </a:rPr>
              <a:t>Empowerment</a:t>
            </a:r>
          </a:p>
          <a:p>
            <a:pPr marL="1488262" lvl="2" indent="-515531">
              <a:lnSpc>
                <a:spcPts val="6685"/>
              </a:lnSpc>
              <a:spcAft>
                <a:spcPts val="1200"/>
              </a:spcAft>
              <a:buFont typeface="Arial"/>
              <a:buChar char="•"/>
            </a:pPr>
            <a:r>
              <a:rPr lang="en-US" sz="4200" dirty="0">
                <a:latin typeface="Helvetica" pitchFamily="2" charset="0"/>
                <a:ea typeface="Open Sans" panose="020B0606030504020204" pitchFamily="34" charset="0"/>
                <a:cs typeface="Open Sans" panose="020B0606030504020204" pitchFamily="34" charset="0"/>
              </a:rPr>
              <a:t>Member of the quality assurance and assessment committee (QAA committee) </a:t>
            </a:r>
          </a:p>
        </p:txBody>
      </p:sp>
    </p:spTree>
    <p:extLst>
      <p:ext uri="{BB962C8B-B14F-4D97-AF65-F5344CB8AC3E}">
        <p14:creationId xmlns:p14="http://schemas.microsoft.com/office/powerpoint/2010/main" val="232502588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6">
            <a:extLst>
              <a:ext uri="{FF2B5EF4-FFF2-40B4-BE49-F238E27FC236}">
                <a16:creationId xmlns:a16="http://schemas.microsoft.com/office/drawing/2014/main" id="{1EEDACA3-E3FB-67B1-0938-F085C14B1F90}"/>
              </a:ext>
            </a:extLst>
          </p:cNvPr>
          <p:cNvPicPr>
            <a:picLocks noChangeAspect="1"/>
          </p:cNvPicPr>
          <p:nvPr/>
        </p:nvPicPr>
        <p:blipFill rotWithShape="1">
          <a:blip r:embed="rId3"/>
          <a:srcRect r="1353" b="26056"/>
          <a:stretch/>
        </p:blipFill>
        <p:spPr>
          <a:xfrm>
            <a:off x="6082481" y="3046656"/>
            <a:ext cx="6138739" cy="4601448"/>
          </a:xfrm>
          <a:prstGeom prst="rect">
            <a:avLst/>
          </a:prstGeom>
        </p:spPr>
      </p:pic>
      <p:sp>
        <p:nvSpPr>
          <p:cNvPr id="10" name="Rectangle 9">
            <a:extLst>
              <a:ext uri="{FF2B5EF4-FFF2-40B4-BE49-F238E27FC236}">
                <a16:creationId xmlns:a16="http://schemas.microsoft.com/office/drawing/2014/main" id="{5EFD3C98-F710-BF9C-7054-C56D55506EF0}"/>
              </a:ext>
            </a:extLst>
          </p:cNvPr>
          <p:cNvSpPr/>
          <p:nvPr/>
        </p:nvSpPr>
        <p:spPr>
          <a:xfrm>
            <a:off x="4398817" y="461248"/>
            <a:ext cx="9490364" cy="1631216"/>
          </a:xfrm>
          <a:prstGeom prst="rect">
            <a:avLst/>
          </a:prstGeom>
        </p:spPr>
        <p:txBody>
          <a:bodyPr wrap="square">
            <a:spAutoFit/>
          </a:bodyPr>
          <a:lstStyle/>
          <a:p>
            <a:pPr algn="ctr"/>
            <a:r>
              <a:rPr lang="en-US" sz="2000" i="1" dirty="0">
                <a:solidFill>
                  <a:srgbClr val="253746"/>
                </a:solidFill>
                <a:latin typeface="Helvetica" pitchFamily="2" charset="0"/>
                <a:ea typeface="Calibri" panose="020F0502020204030204" pitchFamily="34" charset="0"/>
              </a:rPr>
              <a:t>This project is supported by the Health Resources and Services Administration (HRSA) of the U.S. Department of Health and Human Services (HHS) under grant number U1QHP28735. Its contents are solely the responsibility of the authors and do not necessarily represent the official view of the Health Resources and Services Administration or the U.S. Department of Health and Human Services.</a:t>
            </a:r>
            <a:endParaRPr lang="en-US" sz="2000" dirty="0">
              <a:solidFill>
                <a:srgbClr val="253746"/>
              </a:solidFill>
              <a:latin typeface="Helvetica" pitchFamily="2" charset="0"/>
              <a:ea typeface="Calibri" panose="020F0502020204030204" pitchFamily="34" charset="0"/>
            </a:endParaRPr>
          </a:p>
        </p:txBody>
      </p:sp>
      <p:sp>
        <p:nvSpPr>
          <p:cNvPr id="11" name="TextBox 7">
            <a:extLst>
              <a:ext uri="{FF2B5EF4-FFF2-40B4-BE49-F238E27FC236}">
                <a16:creationId xmlns:a16="http://schemas.microsoft.com/office/drawing/2014/main" id="{C2F40B22-01BB-446A-7ABD-DEDA61FB946B}"/>
              </a:ext>
            </a:extLst>
          </p:cNvPr>
          <p:cNvSpPr txBox="1"/>
          <p:nvPr/>
        </p:nvSpPr>
        <p:spPr>
          <a:xfrm>
            <a:off x="4398817" y="8437430"/>
            <a:ext cx="10269241" cy="1254189"/>
          </a:xfrm>
          <a:prstGeom prst="rect">
            <a:avLst/>
          </a:prstGeom>
        </p:spPr>
        <p:txBody>
          <a:bodyPr lIns="0" tIns="0" rIns="0" bIns="0" rtlCol="0" anchor="t">
            <a:spAutoFit/>
          </a:bodyPr>
          <a:lstStyle/>
          <a:p>
            <a:pPr algn="ctr">
              <a:lnSpc>
                <a:spcPts val="4829"/>
              </a:lnSpc>
            </a:pPr>
            <a:r>
              <a:rPr lang="en-US" sz="5000" b="1" dirty="0">
                <a:solidFill>
                  <a:srgbClr val="253746"/>
                </a:solidFill>
                <a:latin typeface="Helvetica" pitchFamily="2" charset="0"/>
                <a:ea typeface="Open Sans" panose="020B0606030504020204" pitchFamily="34" charset="0"/>
                <a:cs typeface="Open Sans" panose="020B0606030504020204" pitchFamily="34" charset="0"/>
              </a:rPr>
              <a:t>Infection Control Advocate &amp; Resident Education</a:t>
            </a:r>
          </a:p>
        </p:txBody>
      </p:sp>
      <p:sp>
        <p:nvSpPr>
          <p:cNvPr id="12" name="TextBox 7">
            <a:extLst>
              <a:ext uri="{FF2B5EF4-FFF2-40B4-BE49-F238E27FC236}">
                <a16:creationId xmlns:a16="http://schemas.microsoft.com/office/drawing/2014/main" id="{2BFA3B29-77D2-2A5A-A8E2-E245D6B25778}"/>
              </a:ext>
            </a:extLst>
          </p:cNvPr>
          <p:cNvSpPr txBox="1"/>
          <p:nvPr/>
        </p:nvSpPr>
        <p:spPr>
          <a:xfrm>
            <a:off x="4157159" y="7781464"/>
            <a:ext cx="10269241" cy="638636"/>
          </a:xfrm>
          <a:prstGeom prst="rect">
            <a:avLst/>
          </a:prstGeom>
        </p:spPr>
        <p:txBody>
          <a:bodyPr lIns="0" tIns="0" rIns="0" bIns="0" rtlCol="0" anchor="t">
            <a:spAutoFit/>
          </a:bodyPr>
          <a:lstStyle/>
          <a:p>
            <a:pPr algn="ctr">
              <a:lnSpc>
                <a:spcPts val="4829"/>
              </a:lnSpc>
            </a:pPr>
            <a:r>
              <a:rPr lang="en-US" sz="5000" b="1" dirty="0">
                <a:solidFill>
                  <a:srgbClr val="000000"/>
                </a:solidFill>
                <a:latin typeface="Helvetica" pitchFamily="2" charset="0"/>
                <a:ea typeface="Open Sans" panose="020B0606030504020204" pitchFamily="34" charset="0"/>
                <a:cs typeface="Open Sans" panose="020B0606030504020204" pitchFamily="34" charset="0"/>
              </a:rPr>
              <a:t>ICARE</a:t>
            </a:r>
          </a:p>
        </p:txBody>
      </p:sp>
      <p:sp>
        <p:nvSpPr>
          <p:cNvPr id="2" name="Rectangle 1">
            <a:extLst>
              <a:ext uri="{FF2B5EF4-FFF2-40B4-BE49-F238E27FC236}">
                <a16:creationId xmlns:a16="http://schemas.microsoft.com/office/drawing/2014/main" id="{233CA8FB-D16A-4991-A7F1-422024EE1056}"/>
              </a:ext>
            </a:extLst>
          </p:cNvPr>
          <p:cNvSpPr/>
          <p:nvPr/>
        </p:nvSpPr>
        <p:spPr>
          <a:xfrm>
            <a:off x="1600200" y="2675493"/>
            <a:ext cx="15755641" cy="646331"/>
          </a:xfrm>
          <a:prstGeom prst="rect">
            <a:avLst/>
          </a:prstGeom>
        </p:spPr>
        <p:txBody>
          <a:bodyPr wrap="square">
            <a:spAutoFit/>
          </a:bodyPr>
          <a:lstStyle/>
          <a:p>
            <a:pPr algn="ctr"/>
            <a:r>
              <a:rPr lang="en-US" sz="3600" b="1" dirty="0">
                <a:latin typeface="Helvetica" panose="020B0604020202020204" pitchFamily="34" charset="0"/>
                <a:cs typeface="Helvetica" panose="020B0604020202020204" pitchFamily="34" charset="0"/>
              </a:rPr>
              <a:t>https://www.unthsc.edu/ICARE</a:t>
            </a:r>
          </a:p>
        </p:txBody>
      </p:sp>
    </p:spTree>
    <p:extLst>
      <p:ext uri="{BB962C8B-B14F-4D97-AF65-F5344CB8AC3E}">
        <p14:creationId xmlns:p14="http://schemas.microsoft.com/office/powerpoint/2010/main" val="252194889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3">
            <a:extLst>
              <a:ext uri="{FF2B5EF4-FFF2-40B4-BE49-F238E27FC236}">
                <a16:creationId xmlns:a16="http://schemas.microsoft.com/office/drawing/2014/main" id="{E988BDCF-1C0C-3442-8D84-CC99E2BA974E}"/>
              </a:ext>
            </a:extLst>
          </p:cNvPr>
          <p:cNvSpPr txBox="1">
            <a:spLocks/>
          </p:cNvSpPr>
          <p:nvPr/>
        </p:nvSpPr>
        <p:spPr>
          <a:xfrm>
            <a:off x="1257300" y="3381974"/>
            <a:ext cx="16226259" cy="4346289"/>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pPr>
            <a:r>
              <a:rPr lang="en-US" sz="7200" b="1" dirty="0">
                <a:latin typeface="Helvetica" charset="0"/>
                <a:ea typeface="Helvetica" charset="0"/>
                <a:cs typeface="Helvetica" charset="0"/>
              </a:rPr>
              <a:t>Infection Control Advocate and Resident Education</a:t>
            </a:r>
          </a:p>
          <a:p>
            <a:pPr>
              <a:lnSpc>
                <a:spcPct val="100000"/>
              </a:lnSpc>
            </a:pPr>
            <a:r>
              <a:rPr lang="en-US" sz="2000" b="1" dirty="0">
                <a:solidFill>
                  <a:schemeClr val="tx1">
                    <a:lumMod val="50000"/>
                    <a:lumOff val="50000"/>
                  </a:schemeClr>
                </a:solidFill>
                <a:latin typeface="Helvetica" charset="0"/>
                <a:ea typeface="Helvetica" charset="0"/>
                <a:cs typeface="Helvetica" charset="0"/>
              </a:rPr>
              <a:t> </a:t>
            </a:r>
            <a:br>
              <a:rPr lang="en-US" sz="7200" b="1" dirty="0">
                <a:solidFill>
                  <a:schemeClr val="tx1">
                    <a:lumMod val="50000"/>
                    <a:lumOff val="50000"/>
                  </a:schemeClr>
                </a:solidFill>
                <a:latin typeface="Helvetica" charset="0"/>
                <a:ea typeface="Helvetica" charset="0"/>
                <a:cs typeface="Helvetica" charset="0"/>
              </a:rPr>
            </a:br>
            <a:r>
              <a:rPr lang="en-US" sz="5400" b="1" dirty="0">
                <a:solidFill>
                  <a:srgbClr val="253746"/>
                </a:solidFill>
                <a:latin typeface="Helvetica" charset="0"/>
                <a:ea typeface="Helvetica" charset="0"/>
                <a:cs typeface="Helvetica" charset="0"/>
              </a:rPr>
              <a:t>Preventing Infections in Nursing Home Communities</a:t>
            </a:r>
            <a:endParaRPr lang="en-US" sz="4800" b="1" dirty="0">
              <a:solidFill>
                <a:srgbClr val="253746"/>
              </a:solidFill>
              <a:latin typeface="Helvetica" charset="0"/>
              <a:ea typeface="Helvetica" charset="0"/>
              <a:cs typeface="Helvetica" charset="0"/>
            </a:endParaRPr>
          </a:p>
        </p:txBody>
      </p:sp>
    </p:spTree>
    <p:extLst>
      <p:ext uri="{BB962C8B-B14F-4D97-AF65-F5344CB8AC3E}">
        <p14:creationId xmlns:p14="http://schemas.microsoft.com/office/powerpoint/2010/main" val="14536369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5"/>
          <p:cNvSpPr txBox="1"/>
          <p:nvPr/>
        </p:nvSpPr>
        <p:spPr>
          <a:xfrm>
            <a:off x="1828800" y="2512081"/>
            <a:ext cx="14890821" cy="2073773"/>
          </a:xfrm>
          <a:prstGeom prst="rect">
            <a:avLst/>
          </a:prstGeom>
        </p:spPr>
        <p:txBody>
          <a:bodyPr lIns="0" tIns="0" rIns="0" bIns="0" rtlCol="0" anchor="t">
            <a:spAutoFit/>
          </a:bodyPr>
          <a:lstStyle/>
          <a:p>
            <a:pPr algn="ctr">
              <a:lnSpc>
                <a:spcPts val="8195"/>
              </a:lnSpc>
            </a:pPr>
            <a:r>
              <a:rPr lang="en-US" sz="6600" dirty="0">
                <a:latin typeface="Helvetica" pitchFamily="2" charset="0"/>
              </a:rPr>
              <a:t>A sunny afternoon at the Springville Nursing Home...</a:t>
            </a:r>
          </a:p>
        </p:txBody>
      </p:sp>
      <p:pic>
        <p:nvPicPr>
          <p:cNvPr id="7" name="Picture 6">
            <a:extLst>
              <a:ext uri="{FF2B5EF4-FFF2-40B4-BE49-F238E27FC236}">
                <a16:creationId xmlns:a16="http://schemas.microsoft.com/office/drawing/2014/main" id="{1CB2EDCF-7648-B85F-A506-7704C6733682}"/>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9236" b="10277"/>
          <a:stretch/>
        </p:blipFill>
        <p:spPr>
          <a:xfrm>
            <a:off x="6256448" y="4610099"/>
            <a:ext cx="5775101" cy="4648201"/>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3">
            <a:extLst>
              <a:ext uri="{FF2B5EF4-FFF2-40B4-BE49-F238E27FC236}">
                <a16:creationId xmlns:a16="http://schemas.microsoft.com/office/drawing/2014/main" id="{8597493C-FDF9-D14F-9029-6FA69D1D0B78}"/>
              </a:ext>
            </a:extLst>
          </p:cNvPr>
          <p:cNvSpPr txBox="1">
            <a:spLocks/>
          </p:cNvSpPr>
          <p:nvPr/>
        </p:nvSpPr>
        <p:spPr>
          <a:xfrm>
            <a:off x="1030870" y="1750389"/>
            <a:ext cx="16226259" cy="1325879"/>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50000"/>
              </a:lnSpc>
            </a:pPr>
            <a:r>
              <a:rPr lang="en-US" sz="4200" b="1" spc="150" dirty="0">
                <a:solidFill>
                  <a:schemeClr val="tx1">
                    <a:lumMod val="50000"/>
                    <a:lumOff val="50000"/>
                  </a:schemeClr>
                </a:solidFill>
                <a:latin typeface="Helvetica" charset="0"/>
                <a:ea typeface="Helvetica" charset="0"/>
                <a:cs typeface="Helvetica" charset="0"/>
              </a:rPr>
              <a:t>Stella was recently treated for two different infections.</a:t>
            </a:r>
          </a:p>
        </p:txBody>
      </p:sp>
      <p:sp>
        <p:nvSpPr>
          <p:cNvPr id="3" name="Title 3">
            <a:extLst>
              <a:ext uri="{FF2B5EF4-FFF2-40B4-BE49-F238E27FC236}">
                <a16:creationId xmlns:a16="http://schemas.microsoft.com/office/drawing/2014/main" id="{B59EDDEC-1F73-E24D-9F3A-3E7E285BFE21}"/>
              </a:ext>
            </a:extLst>
          </p:cNvPr>
          <p:cNvSpPr txBox="1">
            <a:spLocks/>
          </p:cNvSpPr>
          <p:nvPr/>
        </p:nvSpPr>
        <p:spPr>
          <a:xfrm>
            <a:off x="1030870" y="2705100"/>
            <a:ext cx="16226259" cy="5638800"/>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50000"/>
              </a:lnSpc>
            </a:pPr>
            <a:r>
              <a:rPr lang="en-US" sz="4200" b="1" dirty="0">
                <a:latin typeface="Helvetica" charset="0"/>
                <a:ea typeface="Helvetica" charset="0"/>
                <a:cs typeface="Helvetica" charset="0"/>
              </a:rPr>
              <a:t>Does that mean the Springville Nursing Home is unsafe? </a:t>
            </a:r>
          </a:p>
        </p:txBody>
      </p:sp>
      <p:sp>
        <p:nvSpPr>
          <p:cNvPr id="4" name="Title 3">
            <a:extLst>
              <a:ext uri="{FF2B5EF4-FFF2-40B4-BE49-F238E27FC236}">
                <a16:creationId xmlns:a16="http://schemas.microsoft.com/office/drawing/2014/main" id="{49D1B693-0946-B944-8F41-5FB4DEDF9BDB}"/>
              </a:ext>
            </a:extLst>
          </p:cNvPr>
          <p:cNvSpPr txBox="1">
            <a:spLocks/>
          </p:cNvSpPr>
          <p:nvPr/>
        </p:nvSpPr>
        <p:spPr>
          <a:xfrm>
            <a:off x="1030870" y="364446"/>
            <a:ext cx="16226259" cy="1325879"/>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50000"/>
              </a:lnSpc>
            </a:pPr>
            <a:r>
              <a:rPr lang="en-US" sz="5400" b="1" spc="150" dirty="0">
                <a:solidFill>
                  <a:srgbClr val="253746"/>
                </a:solidFill>
                <a:latin typeface="Helvetica" charset="0"/>
                <a:ea typeface="Helvetica" charset="0"/>
                <a:cs typeface="Helvetica" charset="0"/>
              </a:rPr>
              <a:t>Stella’s Dilemma</a:t>
            </a:r>
            <a:endParaRPr lang="en-US" sz="5400" b="1" dirty="0">
              <a:solidFill>
                <a:srgbClr val="253746"/>
              </a:solidFill>
              <a:latin typeface="Helvetica" charset="0"/>
              <a:ea typeface="Helvetica" charset="0"/>
              <a:cs typeface="Helvetica" charset="0"/>
            </a:endParaRPr>
          </a:p>
        </p:txBody>
      </p:sp>
      <p:pic>
        <p:nvPicPr>
          <p:cNvPr id="5" name="Picture 5">
            <a:extLst>
              <a:ext uri="{FF2B5EF4-FFF2-40B4-BE49-F238E27FC236}">
                <a16:creationId xmlns:a16="http://schemas.microsoft.com/office/drawing/2014/main" id="{A5D41168-F70D-947F-06E3-AF8D9A1C1BE3}"/>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7721164" y="4871988"/>
            <a:ext cx="2769801" cy="4533900"/>
          </a:xfrm>
          <a:prstGeom prst="rect">
            <a:avLst/>
          </a:prstGeom>
        </p:spPr>
      </p:pic>
      <p:grpSp>
        <p:nvGrpSpPr>
          <p:cNvPr id="6" name="Group 5">
            <a:extLst>
              <a:ext uri="{FF2B5EF4-FFF2-40B4-BE49-F238E27FC236}">
                <a16:creationId xmlns:a16="http://schemas.microsoft.com/office/drawing/2014/main" id="{B5D6E3E2-2237-6585-07C8-3CC0E8EE9442}"/>
              </a:ext>
            </a:extLst>
          </p:cNvPr>
          <p:cNvGrpSpPr/>
          <p:nvPr/>
        </p:nvGrpSpPr>
        <p:grpSpPr>
          <a:xfrm>
            <a:off x="4440360" y="4133213"/>
            <a:ext cx="9407278" cy="2020574"/>
            <a:chOff x="4822761" y="4582196"/>
            <a:chExt cx="9407278" cy="2020574"/>
          </a:xfrm>
        </p:grpSpPr>
        <p:sp>
          <p:nvSpPr>
            <p:cNvPr id="7" name="Rectangle 6">
              <a:extLst>
                <a:ext uri="{FF2B5EF4-FFF2-40B4-BE49-F238E27FC236}">
                  <a16:creationId xmlns:a16="http://schemas.microsoft.com/office/drawing/2014/main" id="{E47741ED-7231-62C9-85DE-69E74F5EB9E0}"/>
                </a:ext>
              </a:extLst>
            </p:cNvPr>
            <p:cNvSpPr/>
            <p:nvPr/>
          </p:nvSpPr>
          <p:spPr>
            <a:xfrm rot="2276529">
              <a:off x="10438607" y="4740722"/>
              <a:ext cx="3791432" cy="1862048"/>
            </a:xfrm>
            <a:prstGeom prst="rect">
              <a:avLst/>
            </a:prstGeom>
            <a:noFill/>
          </p:spPr>
          <p:txBody>
            <a:bodyPr wrap="square" lIns="91440" tIns="45720" rIns="91440" bIns="45720">
              <a:spAutoFit/>
            </a:bodyPr>
            <a:lstStyle/>
            <a:p>
              <a:pPr algn="ctr"/>
              <a:r>
                <a:rPr lang="en-US" sz="11500" b="1"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rPr>
                <a:t>?!?</a:t>
              </a:r>
            </a:p>
          </p:txBody>
        </p:sp>
        <p:sp>
          <p:nvSpPr>
            <p:cNvPr id="8" name="Rectangle 7">
              <a:extLst>
                <a:ext uri="{FF2B5EF4-FFF2-40B4-BE49-F238E27FC236}">
                  <a16:creationId xmlns:a16="http://schemas.microsoft.com/office/drawing/2014/main" id="{023A6BD3-69ED-089E-D5EE-95890A585C00}"/>
                </a:ext>
              </a:extLst>
            </p:cNvPr>
            <p:cNvSpPr/>
            <p:nvPr/>
          </p:nvSpPr>
          <p:spPr>
            <a:xfrm rot="19346144">
              <a:off x="4822761" y="4582196"/>
              <a:ext cx="3791432" cy="1862048"/>
            </a:xfrm>
            <a:prstGeom prst="rect">
              <a:avLst/>
            </a:prstGeom>
            <a:noFill/>
          </p:spPr>
          <p:txBody>
            <a:bodyPr wrap="square" lIns="91440" tIns="45720" rIns="91440" bIns="45720">
              <a:spAutoFit/>
            </a:bodyPr>
            <a:lstStyle/>
            <a:p>
              <a:pPr algn="ctr"/>
              <a:r>
                <a:rPr lang="en-US" sz="11500" b="1"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rPr>
                <a:t>?!?</a:t>
              </a:r>
            </a:p>
          </p:txBody>
        </p:sp>
      </p:grpSp>
    </p:spTree>
    <p:extLst>
      <p:ext uri="{BB962C8B-B14F-4D97-AF65-F5344CB8AC3E}">
        <p14:creationId xmlns:p14="http://schemas.microsoft.com/office/powerpoint/2010/main" val="261225578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mph" presetSubtype="0" fill="hold" nodeType="clickEffect">
                                  <p:stCondLst>
                                    <p:cond delay="0"/>
                                  </p:stCondLst>
                                  <p:childTnLst>
                                    <p:animScale>
                                      <p:cBhvr>
                                        <p:cTn id="6" dur="2000" fill="hold"/>
                                        <p:tgtEl>
                                          <p:spTgt spid="5"/>
                                        </p:tgtEl>
                                      </p:cBhvr>
                                      <p:by x="150000" y="150000"/>
                                    </p:animScale>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500" fill="hold"/>
                                        <p:tgtEl>
                                          <p:spTgt spid="4"/>
                                        </p:tgtEl>
                                        <p:attrNameLst>
                                          <p:attrName>ppt_x</p:attrName>
                                        </p:attrNameLst>
                                      </p:cBhvr>
                                      <p:tavLst>
                                        <p:tav tm="0">
                                          <p:val>
                                            <p:strVal val="#ppt_x"/>
                                          </p:val>
                                        </p:tav>
                                        <p:tav tm="100000">
                                          <p:val>
                                            <p:strVal val="#ppt_x"/>
                                          </p:val>
                                        </p:tav>
                                      </p:tavLst>
                                    </p:anim>
                                    <p:anim calcmode="lin" valueType="num">
                                      <p:cBhvr additive="base">
                                        <p:cTn id="12"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additive="base">
                                        <p:cTn id="17" dur="500" fill="hold"/>
                                        <p:tgtEl>
                                          <p:spTgt spid="2"/>
                                        </p:tgtEl>
                                        <p:attrNameLst>
                                          <p:attrName>ppt_x</p:attrName>
                                        </p:attrNameLst>
                                      </p:cBhvr>
                                      <p:tavLst>
                                        <p:tav tm="0">
                                          <p:val>
                                            <p:strVal val="#ppt_x"/>
                                          </p:val>
                                        </p:tav>
                                        <p:tav tm="100000">
                                          <p:val>
                                            <p:strVal val="#ppt_x"/>
                                          </p:val>
                                        </p:tav>
                                      </p:tavLst>
                                    </p:anim>
                                    <p:anim calcmode="lin" valueType="num">
                                      <p:cBhvr additive="base">
                                        <p:cTn id="1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3"/>
                                        </p:tgtEl>
                                        <p:attrNameLst>
                                          <p:attrName>style.visibility</p:attrName>
                                        </p:attrNameLst>
                                      </p:cBhvr>
                                      <p:to>
                                        <p:strVal val="visible"/>
                                      </p:to>
                                    </p:set>
                                    <p:anim calcmode="lin" valueType="num">
                                      <p:cBhvr additive="base">
                                        <p:cTn id="23" dur="500" fill="hold"/>
                                        <p:tgtEl>
                                          <p:spTgt spid="3"/>
                                        </p:tgtEl>
                                        <p:attrNameLst>
                                          <p:attrName>ppt_x</p:attrName>
                                        </p:attrNameLst>
                                      </p:cBhvr>
                                      <p:tavLst>
                                        <p:tav tm="0">
                                          <p:val>
                                            <p:strVal val="#ppt_x"/>
                                          </p:val>
                                        </p:tav>
                                        <p:tav tm="100000">
                                          <p:val>
                                            <p:strVal val="#ppt_x"/>
                                          </p:val>
                                        </p:tav>
                                      </p:tavLst>
                                    </p:anim>
                                    <p:anim calcmode="lin" valueType="num">
                                      <p:cBhvr additive="base">
                                        <p:cTn id="24"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31" presetClass="entr" presetSubtype="0" fill="hold" nodeType="clickEffect">
                                  <p:stCondLst>
                                    <p:cond delay="0"/>
                                  </p:stCondLst>
                                  <p:childTnLst>
                                    <p:set>
                                      <p:cBhvr>
                                        <p:cTn id="28" dur="1" fill="hold">
                                          <p:stCondLst>
                                            <p:cond delay="0"/>
                                          </p:stCondLst>
                                        </p:cTn>
                                        <p:tgtEl>
                                          <p:spTgt spid="6"/>
                                        </p:tgtEl>
                                        <p:attrNameLst>
                                          <p:attrName>style.visibility</p:attrName>
                                        </p:attrNameLst>
                                      </p:cBhvr>
                                      <p:to>
                                        <p:strVal val="visible"/>
                                      </p:to>
                                    </p:set>
                                    <p:anim calcmode="lin" valueType="num">
                                      <p:cBhvr>
                                        <p:cTn id="29" dur="1000" fill="hold"/>
                                        <p:tgtEl>
                                          <p:spTgt spid="6"/>
                                        </p:tgtEl>
                                        <p:attrNameLst>
                                          <p:attrName>ppt_w</p:attrName>
                                        </p:attrNameLst>
                                      </p:cBhvr>
                                      <p:tavLst>
                                        <p:tav tm="0">
                                          <p:val>
                                            <p:fltVal val="0"/>
                                          </p:val>
                                        </p:tav>
                                        <p:tav tm="100000">
                                          <p:val>
                                            <p:strVal val="#ppt_w"/>
                                          </p:val>
                                        </p:tav>
                                      </p:tavLst>
                                    </p:anim>
                                    <p:anim calcmode="lin" valueType="num">
                                      <p:cBhvr>
                                        <p:cTn id="30" dur="1000" fill="hold"/>
                                        <p:tgtEl>
                                          <p:spTgt spid="6"/>
                                        </p:tgtEl>
                                        <p:attrNameLst>
                                          <p:attrName>ppt_h</p:attrName>
                                        </p:attrNameLst>
                                      </p:cBhvr>
                                      <p:tavLst>
                                        <p:tav tm="0">
                                          <p:val>
                                            <p:fltVal val="0"/>
                                          </p:val>
                                        </p:tav>
                                        <p:tav tm="100000">
                                          <p:val>
                                            <p:strVal val="#ppt_h"/>
                                          </p:val>
                                        </p:tav>
                                      </p:tavLst>
                                    </p:anim>
                                    <p:anim calcmode="lin" valueType="num">
                                      <p:cBhvr>
                                        <p:cTn id="31" dur="1000" fill="hold"/>
                                        <p:tgtEl>
                                          <p:spTgt spid="6"/>
                                        </p:tgtEl>
                                        <p:attrNameLst>
                                          <p:attrName>style.rotation</p:attrName>
                                        </p:attrNameLst>
                                      </p:cBhvr>
                                      <p:tavLst>
                                        <p:tav tm="0">
                                          <p:val>
                                            <p:fltVal val="90"/>
                                          </p:val>
                                        </p:tav>
                                        <p:tav tm="100000">
                                          <p:val>
                                            <p:fltVal val="0"/>
                                          </p:val>
                                        </p:tav>
                                      </p:tavLst>
                                    </p:anim>
                                    <p:animEffect transition="in" filter="fade">
                                      <p:cBhvr>
                                        <p:cTn id="32"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alpha val="0"/>
          </a:schemeClr>
        </a:solidFill>
        <a:effectLst/>
      </p:bgPr>
    </p:bg>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49D1B693-0946-B944-8F41-5FB4DEDF9BDB}"/>
              </a:ext>
            </a:extLst>
          </p:cNvPr>
          <p:cNvSpPr txBox="1">
            <a:spLocks/>
          </p:cNvSpPr>
          <p:nvPr/>
        </p:nvSpPr>
        <p:spPr>
          <a:xfrm>
            <a:off x="1030870" y="411837"/>
            <a:ext cx="16226259" cy="1325879"/>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50000"/>
              </a:lnSpc>
            </a:pPr>
            <a:r>
              <a:rPr lang="en-US" sz="5400" b="1" spc="150" dirty="0">
                <a:solidFill>
                  <a:srgbClr val="253746"/>
                </a:solidFill>
                <a:latin typeface="Helvetica" charset="0"/>
                <a:ea typeface="Helvetica" charset="0"/>
                <a:cs typeface="Helvetica" charset="0"/>
              </a:rPr>
              <a:t>Ms. Johnson’s Son</a:t>
            </a:r>
            <a:endParaRPr lang="en-US" sz="5400" b="1" dirty="0">
              <a:solidFill>
                <a:srgbClr val="253746"/>
              </a:solidFill>
              <a:latin typeface="Helvetica" charset="0"/>
              <a:ea typeface="Helvetica" charset="0"/>
              <a:cs typeface="Helvetica" charset="0"/>
            </a:endParaRPr>
          </a:p>
        </p:txBody>
      </p:sp>
      <p:grpSp>
        <p:nvGrpSpPr>
          <p:cNvPr id="9" name="Group 6">
            <a:extLst>
              <a:ext uri="{FF2B5EF4-FFF2-40B4-BE49-F238E27FC236}">
                <a16:creationId xmlns:a16="http://schemas.microsoft.com/office/drawing/2014/main" id="{0C7CEFC7-A7BA-81D9-06AB-ED98407406F2}"/>
              </a:ext>
            </a:extLst>
          </p:cNvPr>
          <p:cNvGrpSpPr/>
          <p:nvPr/>
        </p:nvGrpSpPr>
        <p:grpSpPr>
          <a:xfrm>
            <a:off x="6096000" y="1981846"/>
            <a:ext cx="10896600" cy="5196127"/>
            <a:chOff x="-1694616" y="-191612"/>
            <a:chExt cx="12336726" cy="8003598"/>
          </a:xfrm>
        </p:grpSpPr>
        <p:pic>
          <p:nvPicPr>
            <p:cNvPr id="10" name="Picture 7">
              <a:extLst>
                <a:ext uri="{FF2B5EF4-FFF2-40B4-BE49-F238E27FC236}">
                  <a16:creationId xmlns:a16="http://schemas.microsoft.com/office/drawing/2014/main" id="{1BAA84F1-8BF3-735F-FFFF-8353EAB2515F}"/>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1694616" y="-191612"/>
              <a:ext cx="12336726" cy="7494561"/>
            </a:xfrm>
            <a:prstGeom prst="rect">
              <a:avLst/>
            </a:prstGeom>
          </p:spPr>
        </p:pic>
        <p:sp>
          <p:nvSpPr>
            <p:cNvPr id="11" name="TextBox 8">
              <a:extLst>
                <a:ext uri="{FF2B5EF4-FFF2-40B4-BE49-F238E27FC236}">
                  <a16:creationId xmlns:a16="http://schemas.microsoft.com/office/drawing/2014/main" id="{D460BFF5-EEB3-9511-1DCA-19E4F3E7DC7D}"/>
                </a:ext>
              </a:extLst>
            </p:cNvPr>
            <p:cNvSpPr txBox="1"/>
            <p:nvPr/>
          </p:nvSpPr>
          <p:spPr>
            <a:xfrm>
              <a:off x="1120946" y="1544582"/>
              <a:ext cx="6705600" cy="6267404"/>
            </a:xfrm>
            <a:prstGeom prst="rect">
              <a:avLst/>
            </a:prstGeom>
          </p:spPr>
          <p:txBody>
            <a:bodyPr wrap="square" lIns="0" tIns="0" rIns="0" bIns="0" rtlCol="0" anchor="t">
              <a:spAutoFit/>
            </a:bodyPr>
            <a:lstStyle/>
            <a:p>
              <a:pPr algn="ctr">
                <a:lnSpc>
                  <a:spcPts val="2847"/>
                </a:lnSpc>
              </a:pPr>
              <a:r>
                <a:rPr lang="en-US" sz="2800" dirty="0">
                  <a:solidFill>
                    <a:srgbClr val="000000"/>
                  </a:solidFill>
                  <a:latin typeface="Helvetica" pitchFamily="2" charset="0"/>
                </a:rPr>
                <a:t>Were mom’s infections preventable? </a:t>
              </a:r>
            </a:p>
            <a:p>
              <a:pPr algn="ctr">
                <a:lnSpc>
                  <a:spcPts val="2847"/>
                </a:lnSpc>
              </a:pPr>
              <a:endParaRPr lang="en-US" sz="2800" dirty="0">
                <a:solidFill>
                  <a:srgbClr val="000000"/>
                </a:solidFill>
                <a:latin typeface="Helvetica" pitchFamily="2" charset="0"/>
              </a:endParaRPr>
            </a:p>
            <a:p>
              <a:pPr algn="ctr">
                <a:lnSpc>
                  <a:spcPts val="2847"/>
                </a:lnSpc>
              </a:pPr>
              <a:r>
                <a:rPr lang="en-US" sz="2800" dirty="0">
                  <a:solidFill>
                    <a:srgbClr val="000000"/>
                  </a:solidFill>
                  <a:latin typeface="Helvetica" pitchFamily="2" charset="0"/>
                </a:rPr>
                <a:t>How do germs spread in a nursing home? </a:t>
              </a:r>
            </a:p>
            <a:p>
              <a:pPr algn="ctr">
                <a:lnSpc>
                  <a:spcPts val="2847"/>
                </a:lnSpc>
              </a:pPr>
              <a:endParaRPr lang="en-US" sz="2800" dirty="0">
                <a:solidFill>
                  <a:srgbClr val="000000"/>
                </a:solidFill>
                <a:latin typeface="Helvetica" pitchFamily="2" charset="0"/>
              </a:endParaRPr>
            </a:p>
            <a:p>
              <a:pPr algn="ctr">
                <a:lnSpc>
                  <a:spcPts val="2847"/>
                </a:lnSpc>
              </a:pPr>
              <a:r>
                <a:rPr lang="en-US" sz="2800" dirty="0">
                  <a:solidFill>
                    <a:srgbClr val="000000"/>
                  </a:solidFill>
                  <a:latin typeface="Helvetica" pitchFamily="2" charset="0"/>
                </a:rPr>
                <a:t>What can be done to prevent infections in a nursing home? </a:t>
              </a:r>
            </a:p>
            <a:p>
              <a:pPr algn="ctr">
                <a:lnSpc>
                  <a:spcPts val="2847"/>
                </a:lnSpc>
              </a:pPr>
              <a:endParaRPr lang="en-US" sz="2800" dirty="0">
                <a:solidFill>
                  <a:srgbClr val="000000"/>
                </a:solidFill>
                <a:latin typeface="Maven Pro Regular"/>
              </a:endParaRPr>
            </a:p>
          </p:txBody>
        </p:sp>
      </p:grpSp>
      <p:pic>
        <p:nvPicPr>
          <p:cNvPr id="12" name="Picture 8">
            <a:extLst>
              <a:ext uri="{FF2B5EF4-FFF2-40B4-BE49-F238E27FC236}">
                <a16:creationId xmlns:a16="http://schemas.microsoft.com/office/drawing/2014/main" id="{8CE6D34A-4ED4-AAA1-C987-74E24BC0F9F5}"/>
              </a:ext>
            </a:extLst>
          </p:cNvPr>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a:off x="1981200" y="4724464"/>
            <a:ext cx="4724661" cy="4858263"/>
          </a:xfrm>
          <a:prstGeom prst="rect">
            <a:avLst/>
          </a:prstGeom>
        </p:spPr>
      </p:pic>
    </p:spTree>
    <p:extLst>
      <p:ext uri="{BB962C8B-B14F-4D97-AF65-F5344CB8AC3E}">
        <p14:creationId xmlns:p14="http://schemas.microsoft.com/office/powerpoint/2010/main" val="356125876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1000"/>
                                        <p:tgtEl>
                                          <p:spTgt spid="12"/>
                                        </p:tgtEl>
                                      </p:cBhvr>
                                    </p:animEffect>
                                    <p:anim calcmode="lin" valueType="num">
                                      <p:cBhvr>
                                        <p:cTn id="8" dur="1000" fill="hold"/>
                                        <p:tgtEl>
                                          <p:spTgt spid="12"/>
                                        </p:tgtEl>
                                        <p:attrNameLst>
                                          <p:attrName>ppt_x</p:attrName>
                                        </p:attrNameLst>
                                      </p:cBhvr>
                                      <p:tavLst>
                                        <p:tav tm="0">
                                          <p:val>
                                            <p:strVal val="#ppt_x"/>
                                          </p:val>
                                        </p:tav>
                                        <p:tav tm="100000">
                                          <p:val>
                                            <p:strVal val="#ppt_x"/>
                                          </p:val>
                                        </p:tav>
                                      </p:tavLst>
                                    </p:anim>
                                    <p:anim calcmode="lin" valueType="num">
                                      <p:cBhvr>
                                        <p:cTn id="9"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4" presetClass="entr" presetSubtype="10" fill="hold" nodeType="click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randombar(horizontal)">
                                      <p:cBhvr>
                                        <p:cTn id="14"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3">
            <a:extLst>
              <a:ext uri="{FF2B5EF4-FFF2-40B4-BE49-F238E27FC236}">
                <a16:creationId xmlns:a16="http://schemas.microsoft.com/office/drawing/2014/main" id="{8597493C-FDF9-D14F-9029-6FA69D1D0B78}"/>
              </a:ext>
            </a:extLst>
          </p:cNvPr>
          <p:cNvSpPr txBox="1">
            <a:spLocks/>
          </p:cNvSpPr>
          <p:nvPr/>
        </p:nvSpPr>
        <p:spPr>
          <a:xfrm>
            <a:off x="1030871" y="1943100"/>
            <a:ext cx="16226259" cy="1325879"/>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571500" indent="-571500">
              <a:lnSpc>
                <a:spcPct val="100000"/>
              </a:lnSpc>
              <a:spcAft>
                <a:spcPts val="2400"/>
              </a:spcAft>
              <a:buFont typeface="Arial" panose="020B0604020202020204" pitchFamily="34" charset="0"/>
              <a:buChar char="•"/>
            </a:pPr>
            <a:r>
              <a:rPr lang="en-US" sz="4200" spc="150" dirty="0">
                <a:latin typeface="Helvetica" charset="0"/>
                <a:ea typeface="Helvetica" charset="0"/>
                <a:cs typeface="Helvetica" charset="0"/>
              </a:rPr>
              <a:t>What is needed for germs that cause infections to spread in nursing homes?</a:t>
            </a:r>
          </a:p>
          <a:p>
            <a:pPr marL="571500" indent="-571500">
              <a:lnSpc>
                <a:spcPct val="100000"/>
              </a:lnSpc>
              <a:spcAft>
                <a:spcPts val="2400"/>
              </a:spcAft>
              <a:buFont typeface="Arial" panose="020B0604020202020204" pitchFamily="34" charset="0"/>
              <a:buChar char="•"/>
            </a:pPr>
            <a:r>
              <a:rPr lang="en-US" sz="4200" spc="150" dirty="0">
                <a:latin typeface="Helvetica" charset="0"/>
                <a:ea typeface="Helvetica" charset="0"/>
                <a:cs typeface="Helvetica" charset="0"/>
              </a:rPr>
              <a:t>How can nursing homes prevent and control the spread of germs that cause infections? </a:t>
            </a:r>
          </a:p>
          <a:p>
            <a:pPr marL="571500" indent="-571500">
              <a:lnSpc>
                <a:spcPct val="100000"/>
              </a:lnSpc>
              <a:spcAft>
                <a:spcPts val="2400"/>
              </a:spcAft>
              <a:buFont typeface="Arial" panose="020B0604020202020204" pitchFamily="34" charset="0"/>
              <a:buChar char="•"/>
            </a:pPr>
            <a:r>
              <a:rPr lang="en-US" sz="4200" spc="150" dirty="0">
                <a:latin typeface="Helvetica" charset="0"/>
                <a:ea typeface="Helvetica" charset="0"/>
                <a:cs typeface="Helvetica" charset="0"/>
              </a:rPr>
              <a:t>How can having communication and choice respect resident rights while preventing and controlling infections?</a:t>
            </a:r>
          </a:p>
        </p:txBody>
      </p:sp>
      <p:sp>
        <p:nvSpPr>
          <p:cNvPr id="4" name="Title 3">
            <a:extLst>
              <a:ext uri="{FF2B5EF4-FFF2-40B4-BE49-F238E27FC236}">
                <a16:creationId xmlns:a16="http://schemas.microsoft.com/office/drawing/2014/main" id="{49D1B693-0946-B944-8F41-5FB4DEDF9BDB}"/>
              </a:ext>
            </a:extLst>
          </p:cNvPr>
          <p:cNvSpPr txBox="1">
            <a:spLocks/>
          </p:cNvSpPr>
          <p:nvPr/>
        </p:nvSpPr>
        <p:spPr>
          <a:xfrm>
            <a:off x="1017016" y="419100"/>
            <a:ext cx="16226259" cy="1325879"/>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50000"/>
              </a:lnSpc>
            </a:pPr>
            <a:r>
              <a:rPr lang="en-US" sz="5400" b="1" spc="150" dirty="0">
                <a:solidFill>
                  <a:srgbClr val="253746"/>
                </a:solidFill>
                <a:latin typeface="Helvetica" charset="0"/>
                <a:ea typeface="Helvetica" charset="0"/>
                <a:cs typeface="Helvetica" charset="0"/>
              </a:rPr>
              <a:t>What will I learn?</a:t>
            </a:r>
            <a:endParaRPr lang="en-US" sz="5400" b="1" dirty="0">
              <a:solidFill>
                <a:srgbClr val="253746"/>
              </a:solidFill>
              <a:latin typeface="Helvetica" charset="0"/>
              <a:ea typeface="Helvetica" charset="0"/>
              <a:cs typeface="Helvetica" charset="0"/>
            </a:endParaRPr>
          </a:p>
        </p:txBody>
      </p:sp>
    </p:spTree>
    <p:extLst>
      <p:ext uri="{BB962C8B-B14F-4D97-AF65-F5344CB8AC3E}">
        <p14:creationId xmlns:p14="http://schemas.microsoft.com/office/powerpoint/2010/main" val="49795910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wipe(left)">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wipe(left)">
                                      <p:cBhvr>
                                        <p:cTn id="12" dur="500"/>
                                        <p:tgtEl>
                                          <p:spTgt spid="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Effect transition="in" filter="wipe(left)">
                                      <p:cBhvr>
                                        <p:cTn id="17" dur="500"/>
                                        <p:tgtEl>
                                          <p:spTgt spid="2">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3">
            <a:extLst>
              <a:ext uri="{FF2B5EF4-FFF2-40B4-BE49-F238E27FC236}">
                <a16:creationId xmlns:a16="http://schemas.microsoft.com/office/drawing/2014/main" id="{8597493C-FDF9-D14F-9029-6FA69D1D0B78}"/>
              </a:ext>
            </a:extLst>
          </p:cNvPr>
          <p:cNvSpPr txBox="1">
            <a:spLocks/>
          </p:cNvSpPr>
          <p:nvPr/>
        </p:nvSpPr>
        <p:spPr>
          <a:xfrm>
            <a:off x="9525000" y="3838405"/>
            <a:ext cx="7732130" cy="1325879"/>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571500" indent="-571500">
              <a:lnSpc>
                <a:spcPct val="100000"/>
              </a:lnSpc>
              <a:buFont typeface="Arial" panose="020B0604020202020204" pitchFamily="34" charset="0"/>
              <a:buChar char="•"/>
            </a:pPr>
            <a:r>
              <a:rPr lang="en-US" sz="4200" spc="150" dirty="0">
                <a:latin typeface="Helvetica" charset="0"/>
                <a:ea typeface="Helvetica" charset="0"/>
                <a:cs typeface="Helvetica" charset="0"/>
              </a:rPr>
              <a:t>All three needed for germ spread!</a:t>
            </a:r>
          </a:p>
          <a:p>
            <a:pPr>
              <a:lnSpc>
                <a:spcPct val="100000"/>
              </a:lnSpc>
            </a:pPr>
            <a:r>
              <a:rPr lang="en-US" sz="2200" spc="150" dirty="0">
                <a:latin typeface="Helvetica" charset="0"/>
                <a:ea typeface="Helvetica" charset="0"/>
                <a:cs typeface="Helvetica" charset="0"/>
              </a:rPr>
              <a:t> </a:t>
            </a:r>
          </a:p>
          <a:p>
            <a:pPr marL="571500" indent="-571500">
              <a:lnSpc>
                <a:spcPct val="100000"/>
              </a:lnSpc>
              <a:buFont typeface="Arial" panose="020B0604020202020204" pitchFamily="34" charset="0"/>
              <a:buChar char="•"/>
            </a:pPr>
            <a:r>
              <a:rPr lang="en-US" sz="4200" spc="150" dirty="0">
                <a:latin typeface="Helvetica" charset="0"/>
                <a:ea typeface="Helvetica" charset="0"/>
                <a:cs typeface="Helvetica" charset="0"/>
              </a:rPr>
              <a:t>When germs spread, infections can happen</a:t>
            </a:r>
          </a:p>
        </p:txBody>
      </p:sp>
      <p:sp>
        <p:nvSpPr>
          <p:cNvPr id="4" name="Title 3">
            <a:extLst>
              <a:ext uri="{FF2B5EF4-FFF2-40B4-BE49-F238E27FC236}">
                <a16:creationId xmlns:a16="http://schemas.microsoft.com/office/drawing/2014/main" id="{49D1B693-0946-B944-8F41-5FB4DEDF9BDB}"/>
              </a:ext>
            </a:extLst>
          </p:cNvPr>
          <p:cNvSpPr txBox="1">
            <a:spLocks/>
          </p:cNvSpPr>
          <p:nvPr/>
        </p:nvSpPr>
        <p:spPr>
          <a:xfrm>
            <a:off x="1030871" y="259082"/>
            <a:ext cx="16226259" cy="1325879"/>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50000"/>
              </a:lnSpc>
            </a:pPr>
            <a:r>
              <a:rPr lang="en-US" sz="5400" b="1" spc="150" dirty="0">
                <a:solidFill>
                  <a:srgbClr val="253746"/>
                </a:solidFill>
                <a:latin typeface="Helvetica" charset="0"/>
                <a:ea typeface="Helvetica" charset="0"/>
                <a:cs typeface="Helvetica" charset="0"/>
              </a:rPr>
              <a:t>Germs Spread, Infections Happen</a:t>
            </a:r>
            <a:endParaRPr lang="en-US" sz="5400" b="1" dirty="0">
              <a:solidFill>
                <a:srgbClr val="253746"/>
              </a:solidFill>
              <a:latin typeface="Helvetica" charset="0"/>
              <a:ea typeface="Helvetica" charset="0"/>
              <a:cs typeface="Helvetica" charset="0"/>
            </a:endParaRPr>
          </a:p>
        </p:txBody>
      </p:sp>
      <p:sp>
        <p:nvSpPr>
          <p:cNvPr id="5" name="Flowchart: Connector 6">
            <a:extLst>
              <a:ext uri="{FF2B5EF4-FFF2-40B4-BE49-F238E27FC236}">
                <a16:creationId xmlns:a16="http://schemas.microsoft.com/office/drawing/2014/main" id="{581C8C7D-C57A-A924-D9E8-CF928D29F1CC}"/>
              </a:ext>
            </a:extLst>
          </p:cNvPr>
          <p:cNvSpPr/>
          <p:nvPr/>
        </p:nvSpPr>
        <p:spPr>
          <a:xfrm>
            <a:off x="3048000" y="2552700"/>
            <a:ext cx="3962400" cy="3962400"/>
          </a:xfrm>
          <a:prstGeom prst="flowChartConnector">
            <a:avLst/>
          </a:prstGeom>
          <a:solidFill>
            <a:srgbClr val="00778B">
              <a:alpha val="60000"/>
            </a:srgbClr>
          </a:solidFill>
          <a:ln>
            <a:solidFill>
              <a:srgbClr val="25374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solidFill>
                  <a:srgbClr val="000000"/>
                </a:solidFill>
                <a:latin typeface="Helvetica" pitchFamily="2" charset="0"/>
              </a:rPr>
              <a:t>Germ</a:t>
            </a:r>
          </a:p>
        </p:txBody>
      </p:sp>
      <p:sp>
        <p:nvSpPr>
          <p:cNvPr id="6" name="Flowchart: Connector 7">
            <a:extLst>
              <a:ext uri="{FF2B5EF4-FFF2-40B4-BE49-F238E27FC236}">
                <a16:creationId xmlns:a16="http://schemas.microsoft.com/office/drawing/2014/main" id="{84F7042C-2D79-53ED-8F86-CD98A4478346}"/>
              </a:ext>
            </a:extLst>
          </p:cNvPr>
          <p:cNvSpPr/>
          <p:nvPr/>
        </p:nvSpPr>
        <p:spPr>
          <a:xfrm>
            <a:off x="1327540" y="4822270"/>
            <a:ext cx="3962400" cy="3962400"/>
          </a:xfrm>
          <a:prstGeom prst="flowChartConnector">
            <a:avLst/>
          </a:prstGeom>
          <a:solidFill>
            <a:srgbClr val="253746">
              <a:alpha val="60000"/>
            </a:srgbClr>
          </a:solidFill>
          <a:ln>
            <a:solidFill>
              <a:srgbClr val="25374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solidFill>
                  <a:srgbClr val="000000"/>
                </a:solidFill>
                <a:latin typeface="Helvetica" pitchFamily="2" charset="0"/>
              </a:rPr>
              <a:t>People</a:t>
            </a:r>
          </a:p>
        </p:txBody>
      </p:sp>
      <p:sp>
        <p:nvSpPr>
          <p:cNvPr id="7" name="Flowchart: Connector 8">
            <a:extLst>
              <a:ext uri="{FF2B5EF4-FFF2-40B4-BE49-F238E27FC236}">
                <a16:creationId xmlns:a16="http://schemas.microsoft.com/office/drawing/2014/main" id="{D4FC8491-448C-3E04-16C9-8F6285B12BAC}"/>
              </a:ext>
            </a:extLst>
          </p:cNvPr>
          <p:cNvSpPr/>
          <p:nvPr/>
        </p:nvSpPr>
        <p:spPr>
          <a:xfrm>
            <a:off x="4659558" y="4822270"/>
            <a:ext cx="3962400" cy="3962400"/>
          </a:xfrm>
          <a:prstGeom prst="flowChartConnector">
            <a:avLst/>
          </a:prstGeom>
          <a:solidFill>
            <a:srgbClr val="84BD00">
              <a:alpha val="60000"/>
            </a:srgbClr>
          </a:solidFill>
          <a:ln>
            <a:solidFill>
              <a:srgbClr val="25374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solidFill>
                  <a:srgbClr val="000000"/>
                </a:solidFill>
                <a:latin typeface="Helvetica" pitchFamily="2" charset="0"/>
              </a:rPr>
              <a:t>Place</a:t>
            </a:r>
          </a:p>
          <a:p>
            <a:pPr algn="ctr"/>
            <a:r>
              <a:rPr lang="en-US" sz="2800" dirty="0">
                <a:solidFill>
                  <a:srgbClr val="000000"/>
                </a:solidFill>
                <a:latin typeface="Helvetica" pitchFamily="2" charset="0"/>
              </a:rPr>
              <a:t>(Environment)</a:t>
            </a:r>
          </a:p>
        </p:txBody>
      </p:sp>
    </p:spTree>
    <p:extLst>
      <p:ext uri="{BB962C8B-B14F-4D97-AF65-F5344CB8AC3E}">
        <p14:creationId xmlns:p14="http://schemas.microsoft.com/office/powerpoint/2010/main" val="136072053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22" presetClass="entr" presetSubtype="8" fill="hold" nodeType="clickEffect">
                                  <p:stCondLst>
                                    <p:cond delay="0"/>
                                  </p:stCondLst>
                                  <p:childTnLst>
                                    <p:set>
                                      <p:cBhvr>
                                        <p:cTn id="18" dur="1" fill="hold">
                                          <p:stCondLst>
                                            <p:cond delay="0"/>
                                          </p:stCondLst>
                                        </p:cTn>
                                        <p:tgtEl>
                                          <p:spTgt spid="2">
                                            <p:txEl>
                                              <p:pRg st="0" end="0"/>
                                            </p:txEl>
                                          </p:spTgt>
                                        </p:tgtEl>
                                        <p:attrNameLst>
                                          <p:attrName>style.visibility</p:attrName>
                                        </p:attrNameLst>
                                      </p:cBhvr>
                                      <p:to>
                                        <p:strVal val="visible"/>
                                      </p:to>
                                    </p:set>
                                    <p:animEffect transition="in" filter="wipe(left)">
                                      <p:cBhvr>
                                        <p:cTn id="19" dur="500"/>
                                        <p:tgtEl>
                                          <p:spTgt spid="2">
                                            <p:txEl>
                                              <p:pRg st="0" end="0"/>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8" fill="hold" nodeType="clickEffect">
                                  <p:stCondLst>
                                    <p:cond delay="0"/>
                                  </p:stCondLst>
                                  <p:childTnLst>
                                    <p:set>
                                      <p:cBhvr>
                                        <p:cTn id="23" dur="1" fill="hold">
                                          <p:stCondLst>
                                            <p:cond delay="0"/>
                                          </p:stCondLst>
                                        </p:cTn>
                                        <p:tgtEl>
                                          <p:spTgt spid="2">
                                            <p:txEl>
                                              <p:pRg st="2" end="2"/>
                                            </p:txEl>
                                          </p:spTgt>
                                        </p:tgtEl>
                                        <p:attrNameLst>
                                          <p:attrName>style.visibility</p:attrName>
                                        </p:attrNameLst>
                                      </p:cBhvr>
                                      <p:to>
                                        <p:strVal val="visible"/>
                                      </p:to>
                                    </p:set>
                                    <p:animEffect transition="in" filter="wipe(left)">
                                      <p:cBhvr>
                                        <p:cTn id="24" dur="500"/>
                                        <p:tgtEl>
                                          <p:spTgt spid="2">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3">
            <a:extLst>
              <a:ext uri="{FF2B5EF4-FFF2-40B4-BE49-F238E27FC236}">
                <a16:creationId xmlns:a16="http://schemas.microsoft.com/office/drawing/2014/main" id="{8597493C-FDF9-D14F-9029-6FA69D1D0B78}"/>
              </a:ext>
            </a:extLst>
          </p:cNvPr>
          <p:cNvSpPr txBox="1">
            <a:spLocks/>
          </p:cNvSpPr>
          <p:nvPr/>
        </p:nvSpPr>
        <p:spPr>
          <a:xfrm>
            <a:off x="3906335" y="6819900"/>
            <a:ext cx="10475330" cy="1325879"/>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571500" indent="-571500">
              <a:lnSpc>
                <a:spcPct val="100000"/>
              </a:lnSpc>
              <a:spcAft>
                <a:spcPts val="2400"/>
              </a:spcAft>
              <a:buFont typeface="Arial" panose="020B0604020202020204" pitchFamily="34" charset="0"/>
              <a:buChar char="•"/>
            </a:pPr>
            <a:r>
              <a:rPr lang="en-US" sz="4200" spc="150" dirty="0">
                <a:latin typeface="Helvetica" charset="0"/>
                <a:ea typeface="Helvetica" charset="0"/>
                <a:cs typeface="Helvetica" charset="0"/>
              </a:rPr>
              <a:t>Many types of germs and infections</a:t>
            </a:r>
            <a:endParaRPr lang="en-US" sz="2200" spc="150" dirty="0">
              <a:latin typeface="Helvetica" charset="0"/>
              <a:ea typeface="Helvetica" charset="0"/>
              <a:cs typeface="Helvetica" charset="0"/>
            </a:endParaRPr>
          </a:p>
          <a:p>
            <a:pPr marL="571500" indent="-571500">
              <a:lnSpc>
                <a:spcPct val="100000"/>
              </a:lnSpc>
              <a:spcAft>
                <a:spcPts val="2400"/>
              </a:spcAft>
              <a:buFont typeface="Arial" panose="020B0604020202020204" pitchFamily="34" charset="0"/>
              <a:buChar char="•"/>
            </a:pPr>
            <a:r>
              <a:rPr lang="en-US" sz="4200" spc="150" dirty="0">
                <a:latin typeface="Helvetica" charset="0"/>
                <a:ea typeface="Helvetica" charset="0"/>
                <a:cs typeface="Helvetica" charset="0"/>
              </a:rPr>
              <a:t>Cannot directly change or eliminate</a:t>
            </a:r>
            <a:endParaRPr lang="en-US" sz="2200" spc="150" dirty="0">
              <a:latin typeface="Helvetica" charset="0"/>
              <a:ea typeface="Helvetica" charset="0"/>
              <a:cs typeface="Helvetica" charset="0"/>
            </a:endParaRPr>
          </a:p>
          <a:p>
            <a:pPr marL="571500" indent="-571500">
              <a:lnSpc>
                <a:spcPct val="100000"/>
              </a:lnSpc>
              <a:spcAft>
                <a:spcPts val="2400"/>
              </a:spcAft>
              <a:buFont typeface="Arial" panose="020B0604020202020204" pitchFamily="34" charset="0"/>
              <a:buChar char="•"/>
            </a:pPr>
            <a:r>
              <a:rPr lang="en-US" sz="4200" spc="150" dirty="0">
                <a:latin typeface="Helvetica" charset="0"/>
                <a:ea typeface="Helvetica" charset="0"/>
                <a:cs typeface="Helvetica" charset="0"/>
              </a:rPr>
              <a:t>Awareness is important!</a:t>
            </a:r>
          </a:p>
        </p:txBody>
      </p:sp>
      <p:sp>
        <p:nvSpPr>
          <p:cNvPr id="4" name="Title 3">
            <a:extLst>
              <a:ext uri="{FF2B5EF4-FFF2-40B4-BE49-F238E27FC236}">
                <a16:creationId xmlns:a16="http://schemas.microsoft.com/office/drawing/2014/main" id="{49D1B693-0946-B944-8F41-5FB4DEDF9BDB}"/>
              </a:ext>
            </a:extLst>
          </p:cNvPr>
          <p:cNvSpPr txBox="1">
            <a:spLocks/>
          </p:cNvSpPr>
          <p:nvPr/>
        </p:nvSpPr>
        <p:spPr>
          <a:xfrm>
            <a:off x="1030871" y="259082"/>
            <a:ext cx="16226259" cy="1325879"/>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50000"/>
              </a:lnSpc>
            </a:pPr>
            <a:r>
              <a:rPr lang="en-US" sz="5400" b="1" spc="150" dirty="0">
                <a:solidFill>
                  <a:srgbClr val="253746"/>
                </a:solidFill>
                <a:latin typeface="Helvetica" charset="0"/>
                <a:ea typeface="Helvetica" charset="0"/>
                <a:cs typeface="Helvetica" charset="0"/>
              </a:rPr>
              <a:t>Nursing Home: Germs</a:t>
            </a:r>
            <a:endParaRPr lang="en-US" sz="5400" b="1" dirty="0">
              <a:solidFill>
                <a:srgbClr val="253746"/>
              </a:solidFill>
              <a:latin typeface="Helvetica" charset="0"/>
              <a:ea typeface="Helvetica" charset="0"/>
              <a:cs typeface="Helvetica" charset="0"/>
            </a:endParaRPr>
          </a:p>
        </p:txBody>
      </p:sp>
      <p:sp>
        <p:nvSpPr>
          <p:cNvPr id="5" name="Flowchart: Connector 6">
            <a:extLst>
              <a:ext uri="{FF2B5EF4-FFF2-40B4-BE49-F238E27FC236}">
                <a16:creationId xmlns:a16="http://schemas.microsoft.com/office/drawing/2014/main" id="{581C8C7D-C57A-A924-D9E8-CF928D29F1CC}"/>
              </a:ext>
            </a:extLst>
          </p:cNvPr>
          <p:cNvSpPr/>
          <p:nvPr/>
        </p:nvSpPr>
        <p:spPr>
          <a:xfrm>
            <a:off x="7162800" y="2400300"/>
            <a:ext cx="3962400" cy="3962400"/>
          </a:xfrm>
          <a:prstGeom prst="flowChartConnector">
            <a:avLst/>
          </a:prstGeom>
          <a:solidFill>
            <a:srgbClr val="00778B">
              <a:alpha val="60000"/>
            </a:srgbClr>
          </a:solidFill>
          <a:ln>
            <a:solidFill>
              <a:srgbClr val="25374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solidFill>
                  <a:srgbClr val="000000"/>
                </a:solidFill>
                <a:latin typeface="Helvetica" pitchFamily="2" charset="0"/>
              </a:rPr>
              <a:t>Germ</a:t>
            </a:r>
          </a:p>
        </p:txBody>
      </p:sp>
    </p:spTree>
    <p:extLst>
      <p:ext uri="{BB962C8B-B14F-4D97-AF65-F5344CB8AC3E}">
        <p14:creationId xmlns:p14="http://schemas.microsoft.com/office/powerpoint/2010/main" val="423328042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2" presetClass="entr" presetSubtype="8" fill="hold" nodeType="clickEffect">
                                  <p:stCondLst>
                                    <p:cond delay="0"/>
                                  </p:stCondLst>
                                  <p:childTnLst>
                                    <p:set>
                                      <p:cBhvr>
                                        <p:cTn id="10" dur="1" fill="hold">
                                          <p:stCondLst>
                                            <p:cond delay="0"/>
                                          </p:stCondLst>
                                        </p:cTn>
                                        <p:tgtEl>
                                          <p:spTgt spid="2">
                                            <p:txEl>
                                              <p:pRg st="0" end="0"/>
                                            </p:txEl>
                                          </p:spTgt>
                                        </p:tgtEl>
                                        <p:attrNameLst>
                                          <p:attrName>style.visibility</p:attrName>
                                        </p:attrNameLst>
                                      </p:cBhvr>
                                      <p:to>
                                        <p:strVal val="visible"/>
                                      </p:to>
                                    </p:set>
                                    <p:animEffect transition="in" filter="wipe(left)">
                                      <p:cBhvr>
                                        <p:cTn id="11" dur="500"/>
                                        <p:tgtEl>
                                          <p:spTgt spid="2">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nodeType="clickEffect">
                                  <p:stCondLst>
                                    <p:cond delay="0"/>
                                  </p:stCondLst>
                                  <p:childTnLst>
                                    <p:set>
                                      <p:cBhvr>
                                        <p:cTn id="15" dur="1" fill="hold">
                                          <p:stCondLst>
                                            <p:cond delay="0"/>
                                          </p:stCondLst>
                                        </p:cTn>
                                        <p:tgtEl>
                                          <p:spTgt spid="2">
                                            <p:txEl>
                                              <p:pRg st="1" end="1"/>
                                            </p:txEl>
                                          </p:spTgt>
                                        </p:tgtEl>
                                        <p:attrNameLst>
                                          <p:attrName>style.visibility</p:attrName>
                                        </p:attrNameLst>
                                      </p:cBhvr>
                                      <p:to>
                                        <p:strVal val="visible"/>
                                      </p:to>
                                    </p:set>
                                    <p:animEffect transition="in" filter="wipe(left)">
                                      <p:cBhvr>
                                        <p:cTn id="16" dur="500"/>
                                        <p:tgtEl>
                                          <p:spTgt spid="2">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nodeType="clickEffect">
                                  <p:stCondLst>
                                    <p:cond delay="0"/>
                                  </p:stCondLst>
                                  <p:childTnLst>
                                    <p:set>
                                      <p:cBhvr>
                                        <p:cTn id="20" dur="1" fill="hold">
                                          <p:stCondLst>
                                            <p:cond delay="0"/>
                                          </p:stCondLst>
                                        </p:cTn>
                                        <p:tgtEl>
                                          <p:spTgt spid="2">
                                            <p:txEl>
                                              <p:pRg st="2" end="2"/>
                                            </p:txEl>
                                          </p:spTgt>
                                        </p:tgtEl>
                                        <p:attrNameLst>
                                          <p:attrName>style.visibility</p:attrName>
                                        </p:attrNameLst>
                                      </p:cBhvr>
                                      <p:to>
                                        <p:strVal val="visible"/>
                                      </p:to>
                                    </p:set>
                                    <p:animEffect transition="in" filter="wipe(left)">
                                      <p:cBhvr>
                                        <p:cTn id="21" dur="500"/>
                                        <p:tgtEl>
                                          <p:spTgt spid="2">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3">
            <a:extLst>
              <a:ext uri="{FF2B5EF4-FFF2-40B4-BE49-F238E27FC236}">
                <a16:creationId xmlns:a16="http://schemas.microsoft.com/office/drawing/2014/main" id="{8597493C-FDF9-D14F-9029-6FA69D1D0B78}"/>
              </a:ext>
            </a:extLst>
          </p:cNvPr>
          <p:cNvSpPr txBox="1">
            <a:spLocks/>
          </p:cNvSpPr>
          <p:nvPr/>
        </p:nvSpPr>
        <p:spPr>
          <a:xfrm>
            <a:off x="2791367" y="6819900"/>
            <a:ext cx="12705266" cy="1325879"/>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571500" indent="-571500">
              <a:lnSpc>
                <a:spcPct val="100000"/>
              </a:lnSpc>
              <a:spcAft>
                <a:spcPts val="2400"/>
              </a:spcAft>
              <a:buFont typeface="Arial" panose="020B0604020202020204" pitchFamily="34" charset="0"/>
              <a:buChar char="•"/>
            </a:pPr>
            <a:r>
              <a:rPr lang="en-US" sz="4200" spc="150" dirty="0">
                <a:latin typeface="Helvetica" charset="0"/>
                <a:ea typeface="Helvetica" charset="0"/>
                <a:cs typeface="Helvetica" charset="0"/>
              </a:rPr>
              <a:t>Infected people, susceptible people</a:t>
            </a:r>
            <a:endParaRPr lang="en-US" sz="2200" spc="150" dirty="0">
              <a:latin typeface="Helvetica" charset="0"/>
              <a:ea typeface="Helvetica" charset="0"/>
              <a:cs typeface="Helvetica" charset="0"/>
            </a:endParaRPr>
          </a:p>
          <a:p>
            <a:pPr marL="571500" indent="-571500">
              <a:lnSpc>
                <a:spcPct val="100000"/>
              </a:lnSpc>
              <a:spcAft>
                <a:spcPts val="2400"/>
              </a:spcAft>
              <a:buFont typeface="Arial" panose="020B0604020202020204" pitchFamily="34" charset="0"/>
              <a:buChar char="•"/>
            </a:pPr>
            <a:r>
              <a:rPr lang="en-US" sz="4200" spc="150" dirty="0">
                <a:latin typeface="Helvetica" charset="0"/>
                <a:ea typeface="Helvetica" charset="0"/>
                <a:cs typeface="Helvetica" charset="0"/>
              </a:rPr>
              <a:t>More likely: abilities, defenses, devices</a:t>
            </a:r>
            <a:endParaRPr lang="en-US" sz="2200" spc="150" dirty="0">
              <a:latin typeface="Helvetica" charset="0"/>
              <a:ea typeface="Helvetica" charset="0"/>
              <a:cs typeface="Helvetica" charset="0"/>
            </a:endParaRPr>
          </a:p>
          <a:p>
            <a:pPr marL="571500" indent="-571500">
              <a:lnSpc>
                <a:spcPct val="100000"/>
              </a:lnSpc>
              <a:spcAft>
                <a:spcPts val="2400"/>
              </a:spcAft>
              <a:buFont typeface="Arial" panose="020B0604020202020204" pitchFamily="34" charset="0"/>
              <a:buChar char="•"/>
            </a:pPr>
            <a:r>
              <a:rPr lang="en-US" sz="4200" spc="150" dirty="0">
                <a:latin typeface="Helvetica" charset="0"/>
                <a:ea typeface="Helvetica" charset="0"/>
                <a:cs typeface="Helvetica" charset="0"/>
              </a:rPr>
              <a:t>Less likely: more vaccines, less antibiotics</a:t>
            </a:r>
          </a:p>
        </p:txBody>
      </p:sp>
      <p:sp>
        <p:nvSpPr>
          <p:cNvPr id="4" name="Title 3">
            <a:extLst>
              <a:ext uri="{FF2B5EF4-FFF2-40B4-BE49-F238E27FC236}">
                <a16:creationId xmlns:a16="http://schemas.microsoft.com/office/drawing/2014/main" id="{49D1B693-0946-B944-8F41-5FB4DEDF9BDB}"/>
              </a:ext>
            </a:extLst>
          </p:cNvPr>
          <p:cNvSpPr txBox="1">
            <a:spLocks/>
          </p:cNvSpPr>
          <p:nvPr/>
        </p:nvSpPr>
        <p:spPr>
          <a:xfrm>
            <a:off x="1030871" y="259082"/>
            <a:ext cx="16226259" cy="1325879"/>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50000"/>
              </a:lnSpc>
            </a:pPr>
            <a:r>
              <a:rPr lang="en-US" sz="5400" b="1" spc="150" dirty="0">
                <a:solidFill>
                  <a:srgbClr val="253746"/>
                </a:solidFill>
                <a:latin typeface="Helvetica" charset="0"/>
                <a:ea typeface="Helvetica" charset="0"/>
                <a:cs typeface="Helvetica" charset="0"/>
              </a:rPr>
              <a:t>Nursing Home: People</a:t>
            </a:r>
            <a:endParaRPr lang="en-US" sz="5400" b="1" dirty="0">
              <a:solidFill>
                <a:srgbClr val="253746"/>
              </a:solidFill>
              <a:latin typeface="Helvetica" charset="0"/>
              <a:ea typeface="Helvetica" charset="0"/>
              <a:cs typeface="Helvetica" charset="0"/>
            </a:endParaRPr>
          </a:p>
        </p:txBody>
      </p:sp>
      <p:sp>
        <p:nvSpPr>
          <p:cNvPr id="6" name="Flowchart: Connector 7">
            <a:extLst>
              <a:ext uri="{FF2B5EF4-FFF2-40B4-BE49-F238E27FC236}">
                <a16:creationId xmlns:a16="http://schemas.microsoft.com/office/drawing/2014/main" id="{21F3B091-3319-FB45-915B-29064E2D6840}"/>
              </a:ext>
            </a:extLst>
          </p:cNvPr>
          <p:cNvSpPr/>
          <p:nvPr/>
        </p:nvSpPr>
        <p:spPr>
          <a:xfrm>
            <a:off x="7162800" y="2324100"/>
            <a:ext cx="3962400" cy="3962400"/>
          </a:xfrm>
          <a:prstGeom prst="flowChartConnector">
            <a:avLst/>
          </a:prstGeom>
          <a:solidFill>
            <a:srgbClr val="253746">
              <a:alpha val="60000"/>
            </a:srgbClr>
          </a:solidFill>
          <a:ln>
            <a:solidFill>
              <a:srgbClr val="25374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solidFill>
                  <a:srgbClr val="000000"/>
                </a:solidFill>
                <a:latin typeface="Helvetica" pitchFamily="2" charset="0"/>
              </a:rPr>
              <a:t>People</a:t>
            </a:r>
          </a:p>
        </p:txBody>
      </p:sp>
    </p:spTree>
    <p:extLst>
      <p:ext uri="{BB962C8B-B14F-4D97-AF65-F5344CB8AC3E}">
        <p14:creationId xmlns:p14="http://schemas.microsoft.com/office/powerpoint/2010/main" val="399684369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2" presetClass="entr" presetSubtype="8" fill="hold" nodeType="clickEffect">
                                  <p:stCondLst>
                                    <p:cond delay="0"/>
                                  </p:stCondLst>
                                  <p:childTnLst>
                                    <p:set>
                                      <p:cBhvr>
                                        <p:cTn id="10" dur="1" fill="hold">
                                          <p:stCondLst>
                                            <p:cond delay="0"/>
                                          </p:stCondLst>
                                        </p:cTn>
                                        <p:tgtEl>
                                          <p:spTgt spid="2">
                                            <p:txEl>
                                              <p:pRg st="0" end="0"/>
                                            </p:txEl>
                                          </p:spTgt>
                                        </p:tgtEl>
                                        <p:attrNameLst>
                                          <p:attrName>style.visibility</p:attrName>
                                        </p:attrNameLst>
                                      </p:cBhvr>
                                      <p:to>
                                        <p:strVal val="visible"/>
                                      </p:to>
                                    </p:set>
                                    <p:animEffect transition="in" filter="wipe(left)">
                                      <p:cBhvr>
                                        <p:cTn id="11" dur="500"/>
                                        <p:tgtEl>
                                          <p:spTgt spid="2">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nodeType="clickEffect">
                                  <p:stCondLst>
                                    <p:cond delay="0"/>
                                  </p:stCondLst>
                                  <p:childTnLst>
                                    <p:set>
                                      <p:cBhvr>
                                        <p:cTn id="15" dur="1" fill="hold">
                                          <p:stCondLst>
                                            <p:cond delay="0"/>
                                          </p:stCondLst>
                                        </p:cTn>
                                        <p:tgtEl>
                                          <p:spTgt spid="2">
                                            <p:txEl>
                                              <p:pRg st="1" end="1"/>
                                            </p:txEl>
                                          </p:spTgt>
                                        </p:tgtEl>
                                        <p:attrNameLst>
                                          <p:attrName>style.visibility</p:attrName>
                                        </p:attrNameLst>
                                      </p:cBhvr>
                                      <p:to>
                                        <p:strVal val="visible"/>
                                      </p:to>
                                    </p:set>
                                    <p:animEffect transition="in" filter="wipe(left)">
                                      <p:cBhvr>
                                        <p:cTn id="16" dur="500"/>
                                        <p:tgtEl>
                                          <p:spTgt spid="2">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nodeType="clickEffect">
                                  <p:stCondLst>
                                    <p:cond delay="0"/>
                                  </p:stCondLst>
                                  <p:childTnLst>
                                    <p:set>
                                      <p:cBhvr>
                                        <p:cTn id="20" dur="1" fill="hold">
                                          <p:stCondLst>
                                            <p:cond delay="0"/>
                                          </p:stCondLst>
                                        </p:cTn>
                                        <p:tgtEl>
                                          <p:spTgt spid="2">
                                            <p:txEl>
                                              <p:pRg st="2" end="2"/>
                                            </p:txEl>
                                          </p:spTgt>
                                        </p:tgtEl>
                                        <p:attrNameLst>
                                          <p:attrName>style.visibility</p:attrName>
                                        </p:attrNameLst>
                                      </p:cBhvr>
                                      <p:to>
                                        <p:strVal val="visible"/>
                                      </p:to>
                                    </p:set>
                                    <p:animEffect transition="in" filter="wipe(left)">
                                      <p:cBhvr>
                                        <p:cTn id="21" dur="500"/>
                                        <p:tgtEl>
                                          <p:spTgt spid="2">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theme/theme1.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2d453e9d-2500-409c-a6dd-6e2ea4984453">
      <Terms xmlns="http://schemas.microsoft.com/office/infopath/2007/PartnerControls"/>
    </lcf76f155ced4ddcb4097134ff3c332f>
    <TaxCatchAll xmlns="5bd955c9-b590-4552-8cda-b93dc9aca15e"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BEB4B5AC80161642944AC463A7698659" ma:contentTypeVersion="18" ma:contentTypeDescription="Create a new document." ma:contentTypeScope="" ma:versionID="7b5dd650722e66bd9a372e0b58ac7f54">
  <xsd:schema xmlns:xsd="http://www.w3.org/2001/XMLSchema" xmlns:xs="http://www.w3.org/2001/XMLSchema" xmlns:p="http://schemas.microsoft.com/office/2006/metadata/properties" xmlns:ns2="2d453e9d-2500-409c-a6dd-6e2ea4984453" xmlns:ns3="5bd955c9-b590-4552-8cda-b93dc9aca15e" targetNamespace="http://schemas.microsoft.com/office/2006/metadata/properties" ma:root="true" ma:fieldsID="1cb391541a06d68dacf153e55a34dbb1" ns2:_="" ns3:_="">
    <xsd:import namespace="2d453e9d-2500-409c-a6dd-6e2ea4984453"/>
    <xsd:import namespace="5bd955c9-b590-4552-8cda-b93dc9aca15e"/>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LengthInSeconds" minOccurs="0"/>
                <xsd:element ref="ns2:MediaServiceOCR" minOccurs="0"/>
                <xsd:element ref="ns2:MediaServiceGenerationTime" minOccurs="0"/>
                <xsd:element ref="ns2:MediaServiceEventHashCode" minOccurs="0"/>
                <xsd:element ref="ns2:MediaServiceAutoKeyPoints" minOccurs="0"/>
                <xsd:element ref="ns2:MediaServiceKeyPoints" minOccurs="0"/>
                <xsd:element ref="ns2:MediaServiceDateTaken" minOccurs="0"/>
                <xsd:element ref="ns3:SharedWithUsers" minOccurs="0"/>
                <xsd:element ref="ns3:SharedWithDetails" minOccurs="0"/>
                <xsd:element ref="ns2:lcf76f155ced4ddcb4097134ff3c332f" minOccurs="0"/>
                <xsd:element ref="ns3:TaxCatchAll" minOccurs="0"/>
                <xsd:element ref="ns2:MediaServiceObjectDetectorVersions" minOccurs="0"/>
                <xsd:element ref="ns2:MediaServiceSearchProperties"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d453e9d-2500-409c-a6dd-6e2ea4984453"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LengthInSeconds" ma:index="11" nillable="true" ma:displayName="MediaLengthInSeconds" ma:hidden="true" ma:internalName="MediaLengthInSeconds" ma:readOnly="true">
      <xsd:simpleType>
        <xsd:restriction base="dms:Unknown"/>
      </xsd:simpleType>
    </xsd:element>
    <xsd:element name="MediaServiceOCR" ma:index="12" nillable="true" ma:displayName="Extracted Text" ma:internalName="MediaServiceOCR" ma:readOnly="true">
      <xsd:simpleType>
        <xsd:restriction base="dms:Note">
          <xsd:maxLength value="255"/>
        </xsd:restriction>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AutoKeyPoints" ma:index="15" nillable="true" ma:displayName="MediaServiceAutoKeyPoints" ma:hidden="true" ma:internalName="MediaServiceAutoKeyPoints" ma:readOnly="true">
      <xsd:simpleType>
        <xsd:restriction base="dms:Note"/>
      </xsd:simpleType>
    </xsd:element>
    <xsd:element name="MediaServiceKeyPoints" ma:index="16" nillable="true" ma:displayName="KeyPoints" ma:internalName="MediaServiceKeyPoints" ma:readOnly="true">
      <xsd:simpleType>
        <xsd:restriction base="dms:Note">
          <xsd:maxLength value="255"/>
        </xsd:restriction>
      </xsd:simpleType>
    </xsd:element>
    <xsd:element name="MediaServiceDateTaken" ma:index="17" nillable="true" ma:displayName="MediaServiceDateTaken" ma:hidden="true" ma:internalName="MediaServiceDateTaken" ma:readOnly="true">
      <xsd:simpleType>
        <xsd:restriction base="dms:Text"/>
      </xsd:simpleType>
    </xsd:element>
    <xsd:element name="lcf76f155ced4ddcb4097134ff3c332f" ma:index="21" nillable="true" ma:taxonomy="true" ma:internalName="lcf76f155ced4ddcb4097134ff3c332f" ma:taxonomyFieldName="MediaServiceImageTags" ma:displayName="Image Tags" ma:readOnly="false" ma:fieldId="{5cf76f15-5ced-4ddc-b409-7134ff3c332f}" ma:taxonomyMulti="true" ma:sspId="cfe284ab-3129-4a4f-a33b-1446679d6377"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3" nillable="true" ma:displayName="MediaServiceObjectDetectorVersions" ma:hidden="true" ma:indexed="true" ma:internalName="MediaServiceObjectDetectorVersions" ma:readOnly="true">
      <xsd:simpleType>
        <xsd:restriction base="dms:Text"/>
      </xsd:simpleType>
    </xsd:element>
    <xsd:element name="MediaServiceSearchProperties" ma:index="24" nillable="true" ma:displayName="MediaServiceSearchProperties" ma:hidden="true" ma:internalName="MediaServiceSearchProperties" ma:readOnly="true">
      <xsd:simpleType>
        <xsd:restriction base="dms:Note"/>
      </xsd:simpleType>
    </xsd:element>
    <xsd:element name="MediaServiceLocation" ma:index="25" nillable="true" ma:displayName="Location" ma:indexed="true"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5bd955c9-b590-4552-8cda-b93dc9aca15e"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element name="TaxCatchAll" ma:index="22" nillable="true" ma:displayName="Taxonomy Catch All Column" ma:hidden="true" ma:list="{10cfd545-6a62-4a2c-a0bf-d522f80a6bc5}" ma:internalName="TaxCatchAll" ma:showField="CatchAllData" ma:web="5bd955c9-b590-4552-8cda-b93dc9aca15e">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7C6EECA7-AF66-4A35-8513-91988E6A38C2}">
  <ds:schemaRefs>
    <ds:schemaRef ds:uri="http://schemas.microsoft.com/office/infopath/2007/PartnerControls"/>
    <ds:schemaRef ds:uri="http://purl.org/dc/dcmitype/"/>
    <ds:schemaRef ds:uri="http://schemas.microsoft.com/office/2006/metadata/properties"/>
    <ds:schemaRef ds:uri="http://schemas.openxmlformats.org/package/2006/metadata/core-properties"/>
    <ds:schemaRef ds:uri="http://purl.org/dc/terms/"/>
    <ds:schemaRef ds:uri="http://purl.org/dc/elements/1.1/"/>
    <ds:schemaRef ds:uri="http://www.w3.org/XML/1998/namespace"/>
    <ds:schemaRef ds:uri="http://schemas.microsoft.com/office/2006/documentManagement/types"/>
    <ds:schemaRef ds:uri="2d453e9d-2500-409c-a6dd-6e2ea4984453"/>
    <ds:schemaRef ds:uri="5bd955c9-b590-4552-8cda-b93dc9aca15e"/>
  </ds:schemaRefs>
</ds:datastoreItem>
</file>

<file path=customXml/itemProps2.xml><?xml version="1.0" encoding="utf-8"?>
<ds:datastoreItem xmlns:ds="http://schemas.openxmlformats.org/officeDocument/2006/customXml" ds:itemID="{394975E8-B033-42E1-9D87-C0A9A313D22A}">
  <ds:schemaRefs>
    <ds:schemaRef ds:uri="http://schemas.microsoft.com/sharepoint/v3/contenttype/forms"/>
  </ds:schemaRefs>
</ds:datastoreItem>
</file>

<file path=customXml/itemProps3.xml><?xml version="1.0" encoding="utf-8"?>
<ds:datastoreItem xmlns:ds="http://schemas.openxmlformats.org/officeDocument/2006/customXml" ds:itemID="{CBBBBEB7-0360-4AA1-AE9C-36E1A1530A9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2d453e9d-2500-409c-a6dd-6e2ea4984453"/>
    <ds:schemaRef ds:uri="5bd955c9-b590-4552-8cda-b93dc9aca15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
  <TotalTime>6977</TotalTime>
  <Words>6769</Words>
  <Application>Microsoft Office PowerPoint</Application>
  <PresentationFormat>Custom</PresentationFormat>
  <Paragraphs>368</Paragraphs>
  <Slides>18</Slides>
  <Notes>18</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18</vt:i4>
      </vt:variant>
    </vt:vector>
  </HeadingPairs>
  <TitlesOfParts>
    <vt:vector size="26" baseType="lpstr">
      <vt:lpstr>Helvetica</vt:lpstr>
      <vt:lpstr>Calibri</vt:lpstr>
      <vt:lpstr>Arial</vt:lpstr>
      <vt:lpstr>Maven Pro Regular</vt:lpstr>
      <vt:lpstr>Open Sans</vt:lpstr>
      <vt:lpstr>Calibri Light</vt:lpstr>
      <vt:lpstr>Custom Design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ICARE_Lesson_1</dc:title>
  <dc:creator>Cervantes, Diana</dc:creator>
  <cp:lastModifiedBy>Cervantes, Diana</cp:lastModifiedBy>
  <cp:revision>124</cp:revision>
  <cp:lastPrinted>2022-09-29T01:39:42Z</cp:lastPrinted>
  <dcterms:created xsi:type="dcterms:W3CDTF">2006-08-16T00:00:00Z</dcterms:created>
  <dcterms:modified xsi:type="dcterms:W3CDTF">2024-08-15T01:18:22Z</dcterms:modified>
  <dc:identifier>DAE0LZidHkI</dc:identifier>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0x010100BEB4B5AC80161642944AC463A7698659</vt:lpwstr>
  </property>
  <property fmtid="{D5CDD505-2E9C-101B-9397-08002B2CF9AE}" pid="3" name="MediaServiceImageTags">
    <vt:lpwstr/>
  </property>
</Properties>
</file>