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4" r:id="rId6"/>
    <p:sldId id="262" r:id="rId7"/>
    <p:sldId id="261" r:id="rId8"/>
    <p:sldId id="258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kaar, Karl" initials="SK" lastIdx="0" clrIdx="0">
    <p:extLst>
      <p:ext uri="{19B8F6BF-5375-455C-9EA6-DF929625EA0E}">
        <p15:presenceInfo xmlns:p15="http://schemas.microsoft.com/office/powerpoint/2012/main" userId="S-1-5-21-3142625534-566024925-2387882230-600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55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190A4-FD8F-4D6F-AB0A-21AC87D15536}" type="datetimeFigureOut">
              <a:rPr lang="en-US" smtClean="0"/>
              <a:t>6/3/2021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9BF2F-7BD8-485B-9294-771802D8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97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9BF2F-7BD8-485B-9294-771802D8277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77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endParaRPr lang="en-US" dirty="0"/>
          </a:p>
          <a:p>
            <a:r>
              <a:rPr lang="en-US" dirty="0"/>
              <a:t>Karl – Director of Central Services, 13 years at the North Campus</a:t>
            </a:r>
          </a:p>
          <a:p>
            <a:endParaRPr lang="en-US" dirty="0"/>
          </a:p>
          <a:p>
            <a:r>
              <a:rPr lang="en-US" dirty="0"/>
              <a:t>Pam – Property Manager over 25 years of experience and knowledge</a:t>
            </a:r>
          </a:p>
          <a:p>
            <a:endParaRPr lang="en-US" dirty="0"/>
          </a:p>
          <a:p>
            <a:r>
              <a:rPr lang="en-US" dirty="0"/>
              <a:t>Lana – Reviews Req’s, identifies assets at the req level and adds information. Trains on campus when requested</a:t>
            </a:r>
          </a:p>
          <a:p>
            <a:endParaRPr lang="en-US" dirty="0"/>
          </a:p>
          <a:p>
            <a:r>
              <a:rPr lang="en-US" dirty="0"/>
              <a:t>Delia – adds assets to EIS (tagging), lead for Annual Inventory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9BF2F-7BD8-485B-9294-771802D827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68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This looks like an extensive list however most of these tasks are not done frequently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* This is the Agenda break down later in presentation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9BF2F-7BD8-485B-9294-771802D827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77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 EIS https://eiswbfsqau.admin.unt.edu/psp/fsqau01/?cmd=login&amp;languageCd=ENG&amp;, or myfs.unt.edu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9BF2F-7BD8-485B-9294-771802D827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560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have divided the queries into 3 categories</a:t>
            </a:r>
          </a:p>
          <a:p>
            <a:endParaRPr lang="en-US" dirty="0"/>
          </a:p>
          <a:p>
            <a:pPr marL="228600" indent="-228600">
              <a:buAutoNum type="alphaUcParenR"/>
            </a:pPr>
            <a:r>
              <a:rPr lang="en-US" dirty="0"/>
              <a:t>The most commonly used query should meet most of your needs </a:t>
            </a:r>
          </a:p>
          <a:p>
            <a:pPr marL="228600" indent="-228600">
              <a:buAutoNum type="alphaUcParenR"/>
            </a:pPr>
            <a:endParaRPr lang="en-US" dirty="0"/>
          </a:p>
          <a:p>
            <a:pPr marL="228600" indent="-228600">
              <a:buAutoNum type="alphaUcParenR"/>
            </a:pPr>
            <a:r>
              <a:rPr lang="en-US" dirty="0"/>
              <a:t>Good information when you are looking for specific information</a:t>
            </a:r>
          </a:p>
          <a:p>
            <a:pPr marL="228600" indent="-228600">
              <a:buAutoNum type="alphaUcParenR"/>
            </a:pPr>
            <a:endParaRPr lang="en-US" dirty="0"/>
          </a:p>
          <a:p>
            <a:pPr marL="228600" indent="-228600">
              <a:buAutoNum type="alphaUcParenR"/>
            </a:pPr>
            <a:r>
              <a:rPr lang="en-US" dirty="0"/>
              <a:t>Good for research on Purchase Orders, and what assets are offsite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9BF2F-7BD8-485B-9294-771802D8277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32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Asset Transfers initiated by Department, completed by Property Control</a:t>
            </a:r>
          </a:p>
          <a:p>
            <a:endParaRPr lang="en-US" dirty="0"/>
          </a:p>
          <a:p>
            <a:r>
              <a:rPr lang="en-US" dirty="0"/>
              <a:t>When a new asset is delivered to a Department we will notify the Coordinator</a:t>
            </a:r>
          </a:p>
          <a:p>
            <a:endParaRPr lang="en-US" dirty="0"/>
          </a:p>
          <a:p>
            <a:r>
              <a:rPr lang="en-US" dirty="0"/>
              <a:t>Surplus Request – mention the Lab clean out with an e-mail or phone call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9BF2F-7BD8-485B-9294-771802D8277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54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slide presentations will be added to our web site for reference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9BF2F-7BD8-485B-9294-771802D8277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54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9BF2F-7BD8-485B-9294-771802D8277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38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9BF2F-7BD8-485B-9294-771802D8277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63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thsc.edu/operations/central-services/property-control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Asset Coordinator Training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00403"/>
            <a:ext cx="8342611" cy="1096899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FY19 Asset Coordinator training</a:t>
            </a:r>
          </a:p>
        </p:txBody>
      </p:sp>
    </p:spTree>
    <p:extLst>
      <p:ext uri="{BB962C8B-B14F-4D97-AF65-F5344CB8AC3E}">
        <p14:creationId xmlns:p14="http://schemas.microsoft.com/office/powerpoint/2010/main" val="355986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63869"/>
            <a:ext cx="8596668" cy="4800217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Thank you, we appreciate you taking time from your busy schedules to meet with us about Assets. </a:t>
            </a:r>
          </a:p>
        </p:txBody>
      </p:sp>
    </p:spTree>
    <p:extLst>
      <p:ext uri="{BB962C8B-B14F-4D97-AF65-F5344CB8AC3E}">
        <p14:creationId xmlns:p14="http://schemas.microsoft.com/office/powerpoint/2010/main" val="1178153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8FF51CB-943D-49E2-8B18-5E9DB110257B}"/>
              </a:ext>
            </a:extLst>
          </p:cNvPr>
          <p:cNvSpPr/>
          <p:nvPr/>
        </p:nvSpPr>
        <p:spPr>
          <a:xfrm>
            <a:off x="8189407" y="4149970"/>
            <a:ext cx="161778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P/T Admin </a:t>
            </a:r>
            <a:r>
              <a:rPr lang="en-US" sz="1600" dirty="0"/>
              <a:t>Lana Sacks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6CCA594-4010-4E6B-BE86-F7C59477752E}"/>
              </a:ext>
            </a:extLst>
          </p:cNvPr>
          <p:cNvSpPr/>
          <p:nvPr/>
        </p:nvSpPr>
        <p:spPr>
          <a:xfrm>
            <a:off x="4908619" y="2409930"/>
            <a:ext cx="161778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Property Manager</a:t>
            </a:r>
          </a:p>
          <a:p>
            <a:pPr algn="ctr"/>
            <a:r>
              <a:rPr lang="en-US" sz="1600" dirty="0"/>
              <a:t>Pam Peden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9C9EF39-8E00-4898-9E68-562EB54CB155}"/>
              </a:ext>
            </a:extLst>
          </p:cNvPr>
          <p:cNvSpPr/>
          <p:nvPr/>
        </p:nvSpPr>
        <p:spPr>
          <a:xfrm>
            <a:off x="4908619" y="669890"/>
            <a:ext cx="161778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Director of Central Services</a:t>
            </a:r>
          </a:p>
          <a:p>
            <a:pPr algn="ctr"/>
            <a:r>
              <a:rPr lang="en-US" sz="1600" dirty="0"/>
              <a:t>Karl Skaar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0C47AB0-A893-40F3-B513-DF7033FFE7AB}"/>
              </a:ext>
            </a:extLst>
          </p:cNvPr>
          <p:cNvSpPr/>
          <p:nvPr/>
        </p:nvSpPr>
        <p:spPr>
          <a:xfrm>
            <a:off x="6017291" y="4149969"/>
            <a:ext cx="161778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Property Clerk </a:t>
            </a:r>
            <a:r>
              <a:rPr lang="en-US" sz="1600" dirty="0"/>
              <a:t>Randy Thomas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B7B164D-DC32-4BFC-A7E1-51B5171BFB8F}"/>
              </a:ext>
            </a:extLst>
          </p:cNvPr>
          <p:cNvSpPr/>
          <p:nvPr/>
        </p:nvSpPr>
        <p:spPr>
          <a:xfrm>
            <a:off x="3748035" y="4149970"/>
            <a:ext cx="161778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Property Clerk </a:t>
            </a:r>
            <a:r>
              <a:rPr lang="en-US" sz="1600" dirty="0"/>
              <a:t>Delia Cuevas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B8E88B2-119A-454A-9CC5-7AC68B22287D}"/>
              </a:ext>
            </a:extLst>
          </p:cNvPr>
          <p:cNvSpPr/>
          <p:nvPr/>
        </p:nvSpPr>
        <p:spPr>
          <a:xfrm>
            <a:off x="1242646" y="4149970"/>
            <a:ext cx="161778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Senior Admin</a:t>
            </a:r>
            <a:r>
              <a:rPr lang="en-US" dirty="0"/>
              <a:t>.</a:t>
            </a:r>
          </a:p>
          <a:p>
            <a:pPr algn="ctr"/>
            <a:r>
              <a:rPr lang="en-US" sz="1600" dirty="0"/>
              <a:t>Julene Conway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13A466F-7A08-4BCB-BE66-5346279E9B2D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5717511" y="1584290"/>
            <a:ext cx="0" cy="746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FBBDAB57-EBC3-4328-B1E5-0BC591B85BC5}"/>
              </a:ext>
            </a:extLst>
          </p:cNvPr>
          <p:cNvCxnSpPr>
            <a:stCxn id="20" idx="2"/>
            <a:endCxn id="13" idx="0"/>
          </p:cNvCxnSpPr>
          <p:nvPr/>
        </p:nvCxnSpPr>
        <p:spPr>
          <a:xfrm rot="16200000" flipH="1">
            <a:off x="6945085" y="2096756"/>
            <a:ext cx="825640" cy="328078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F22F8E29-BA86-458F-83DC-17985F32406D}"/>
              </a:ext>
            </a:extLst>
          </p:cNvPr>
          <p:cNvCxnSpPr>
            <a:stCxn id="20" idx="2"/>
            <a:endCxn id="22" idx="0"/>
          </p:cNvCxnSpPr>
          <p:nvPr/>
        </p:nvCxnSpPr>
        <p:spPr>
          <a:xfrm rot="16200000" flipH="1">
            <a:off x="5859028" y="3182813"/>
            <a:ext cx="825639" cy="110867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E48340BC-C95B-4419-86DC-54768BE95F4D}"/>
              </a:ext>
            </a:extLst>
          </p:cNvPr>
          <p:cNvCxnSpPr>
            <a:cxnSpLocks/>
            <a:stCxn id="20" idx="2"/>
            <a:endCxn id="24" idx="0"/>
          </p:cNvCxnSpPr>
          <p:nvPr/>
        </p:nvCxnSpPr>
        <p:spPr>
          <a:xfrm rot="5400000">
            <a:off x="3471705" y="1904164"/>
            <a:ext cx="825640" cy="366597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B18E76D1-7F67-4665-996C-81F35F7BEADA}"/>
              </a:ext>
            </a:extLst>
          </p:cNvPr>
          <p:cNvCxnSpPr>
            <a:cxnSpLocks/>
            <a:stCxn id="20" idx="2"/>
            <a:endCxn id="23" idx="0"/>
          </p:cNvCxnSpPr>
          <p:nvPr/>
        </p:nvCxnSpPr>
        <p:spPr>
          <a:xfrm rot="5400000">
            <a:off x="4724399" y="3156858"/>
            <a:ext cx="825640" cy="116058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5941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rgbClr val="00B0F0"/>
                </a:solidFill>
              </a:rPr>
              <a:t>What does an Asset Coordinator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91479"/>
            <a:ext cx="8596668" cy="4249884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/>
              <a:t>Updates Assets in EIS with Location, Custodian, Comments</a:t>
            </a:r>
          </a:p>
          <a:p>
            <a:r>
              <a:rPr lang="en-US" sz="7200" dirty="0"/>
              <a:t>Point of Contact for Property Management for:</a:t>
            </a:r>
          </a:p>
          <a:p>
            <a:pPr lvl="1"/>
            <a:r>
              <a:rPr lang="en-US" sz="7200" dirty="0"/>
              <a:t>Asset Transfers</a:t>
            </a:r>
          </a:p>
          <a:p>
            <a:pPr lvl="1"/>
            <a:r>
              <a:rPr lang="en-US" sz="7200" dirty="0"/>
              <a:t>New Assets</a:t>
            </a:r>
          </a:p>
          <a:p>
            <a:pPr lvl="1"/>
            <a:r>
              <a:rPr lang="en-US" sz="7200" dirty="0"/>
              <a:t>Surplus Requests</a:t>
            </a:r>
          </a:p>
          <a:p>
            <a:pPr lvl="1"/>
            <a:r>
              <a:rPr lang="en-US" sz="7200" dirty="0"/>
              <a:t>Property Custody Receipts</a:t>
            </a:r>
          </a:p>
          <a:p>
            <a:pPr lvl="1"/>
            <a:r>
              <a:rPr lang="en-US" sz="7200" dirty="0"/>
              <a:t>Cannibalization</a:t>
            </a:r>
          </a:p>
          <a:p>
            <a:pPr lvl="1"/>
            <a:r>
              <a:rPr lang="en-US" sz="7200" dirty="0"/>
              <a:t>Missing, Lost, Stolen Assets</a:t>
            </a:r>
          </a:p>
          <a:p>
            <a:pPr lvl="1"/>
            <a:r>
              <a:rPr lang="en-US" sz="7200" dirty="0"/>
              <a:t>Annual Physical Inventory</a:t>
            </a:r>
          </a:p>
          <a:p>
            <a:pPr lvl="1"/>
            <a:r>
              <a:rPr lang="en-US" sz="7200" dirty="0"/>
              <a:t>Spot Check Inventory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52538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61156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B0F0"/>
                </a:solidFill>
              </a:rPr>
              <a:t>Sounds like a lot #1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But we have </a:t>
            </a:r>
            <a:r>
              <a:rPr lang="en-US" b="1" u="sng" dirty="0"/>
              <a:t>People</a:t>
            </a:r>
            <a:r>
              <a:rPr lang="en-US" dirty="0"/>
              <a:t> and tools available to assist as needed</a:t>
            </a:r>
          </a:p>
          <a:p>
            <a:r>
              <a:rPr lang="en-US" dirty="0"/>
              <a:t>Lets start with EIS, </a:t>
            </a:r>
          </a:p>
          <a:p>
            <a:pPr lvl="1"/>
            <a:r>
              <a:rPr lang="en-US" sz="1800" dirty="0"/>
              <a:t>Update an Asset with Location, Custodian, Comments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Run your Inventory </a:t>
            </a:r>
            <a:r>
              <a:rPr lang="en-US" dirty="0"/>
              <a:t>0_HSC_ASSETS_DEPT_CUST_DEPTID</a:t>
            </a:r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66898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Sounds like a lot #2</a:t>
            </a:r>
            <a:br>
              <a:rPr lang="en-US" dirty="0">
                <a:solidFill>
                  <a:srgbClr val="00B0F0"/>
                </a:solidFill>
              </a:rPr>
            </a:br>
            <a:r>
              <a:rPr lang="en-US" dirty="0">
                <a:solidFill>
                  <a:srgbClr val="00B0F0"/>
                </a:solidFill>
              </a:rPr>
              <a:t>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u="sng" dirty="0"/>
              <a:t>A</a:t>
            </a:r>
          </a:p>
          <a:p>
            <a:r>
              <a:rPr lang="en-US" dirty="0"/>
              <a:t>0_HSC_ASSETS_DEPT_CUST_DEPTID</a:t>
            </a:r>
          </a:p>
          <a:p>
            <a:r>
              <a:rPr lang="en-US" b="1" i="1" u="sng" dirty="0"/>
              <a:t>B</a:t>
            </a:r>
          </a:p>
          <a:p>
            <a:r>
              <a:rPr lang="en-US" dirty="0"/>
              <a:t>0_HSC_ASSETS_DEPT_CUST_EMPLID</a:t>
            </a:r>
          </a:p>
          <a:p>
            <a:r>
              <a:rPr lang="en-US" dirty="0"/>
              <a:t>0_HSC_ASSETS_DEPT_LOCATION</a:t>
            </a:r>
          </a:p>
          <a:p>
            <a:r>
              <a:rPr lang="en-US" dirty="0"/>
              <a:t>0_HSC_ASSETS_DEPT_MISSING</a:t>
            </a:r>
          </a:p>
          <a:p>
            <a:r>
              <a:rPr lang="en-US" dirty="0"/>
              <a:t>0_HSC_ASSETS_DEPT_TAG_NBR</a:t>
            </a:r>
          </a:p>
          <a:p>
            <a:r>
              <a:rPr lang="en-US" b="1" i="1" u="sng" dirty="0"/>
              <a:t>C</a:t>
            </a:r>
          </a:p>
          <a:p>
            <a:r>
              <a:rPr lang="en-US" dirty="0"/>
              <a:t>0_HSC_ASSETS_DEPT_PO_COMMENTS</a:t>
            </a:r>
          </a:p>
          <a:p>
            <a:r>
              <a:rPr lang="en-US" dirty="0"/>
              <a:t>0_HSC_ASSETS_DEPT_PO_NBR</a:t>
            </a:r>
          </a:p>
          <a:p>
            <a:r>
              <a:rPr lang="en-US" dirty="0"/>
              <a:t>0_HSC_ASSETS_PCR_EXPIRED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60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B0F0"/>
                </a:solidFill>
              </a:rPr>
              <a:t>Sounds like a lot #3,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Asset Transfers</a:t>
            </a:r>
          </a:p>
          <a:p>
            <a:r>
              <a:rPr lang="en-US" dirty="0"/>
              <a:t>New Assets</a:t>
            </a:r>
          </a:p>
          <a:p>
            <a:r>
              <a:rPr lang="en-US" dirty="0"/>
              <a:t>Surplus Request / Work Order?</a:t>
            </a:r>
          </a:p>
          <a:p>
            <a:r>
              <a:rPr lang="en-US" dirty="0"/>
              <a:t>https://www.unthsc.edu/operations/facilities-management/</a:t>
            </a:r>
          </a:p>
        </p:txBody>
      </p:sp>
    </p:spTree>
    <p:extLst>
      <p:ext uri="{BB962C8B-B14F-4D97-AF65-F5344CB8AC3E}">
        <p14:creationId xmlns:p14="http://schemas.microsoft.com/office/powerpoint/2010/main" val="3192788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B0F0"/>
                </a:solidFill>
              </a:rPr>
              <a:t>Sounds like a lot #4 almost there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Where are the forms located </a:t>
            </a:r>
          </a:p>
          <a:p>
            <a:pPr lvl="1"/>
            <a:r>
              <a:rPr lang="en-US" sz="1800" dirty="0">
                <a:hlinkClick r:id="rId3"/>
              </a:rPr>
              <a:t>https://www.unthsc.edu/operations/central-services/property-control/</a:t>
            </a:r>
            <a:endParaRPr lang="en-US" sz="1800" dirty="0"/>
          </a:p>
          <a:p>
            <a:pPr lvl="1"/>
            <a:r>
              <a:rPr lang="en-US" sz="1800" dirty="0"/>
              <a:t>Property Custody Receipt (Taking an Asset offsite)</a:t>
            </a:r>
          </a:p>
          <a:p>
            <a:pPr lvl="1"/>
            <a:r>
              <a:rPr lang="en-US" sz="1800" dirty="0"/>
              <a:t>Cannibalization (Request for Authority to Remove Equipment from Inventory) </a:t>
            </a:r>
          </a:p>
          <a:p>
            <a:pPr lvl="1"/>
            <a:r>
              <a:rPr lang="en-US" sz="1800" dirty="0"/>
              <a:t>Missing, Lost, Stolen Assets, (Missing/Stolen form) 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When in doubt contact us </a:t>
            </a:r>
          </a:p>
        </p:txBody>
      </p:sp>
    </p:spTree>
    <p:extLst>
      <p:ext uri="{BB962C8B-B14F-4D97-AF65-F5344CB8AC3E}">
        <p14:creationId xmlns:p14="http://schemas.microsoft.com/office/powerpoint/2010/main" val="3760962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47057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B0F0"/>
                </a:solidFill>
              </a:rPr>
              <a:t>FY19 Inventory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48070"/>
            <a:ext cx="8596668" cy="4093292"/>
          </a:xfrm>
        </p:spPr>
        <p:txBody>
          <a:bodyPr/>
          <a:lstStyle/>
          <a:p>
            <a:r>
              <a:rPr lang="en-US" dirty="0"/>
              <a:t>Inventory will be done by Property Control with RFID readers</a:t>
            </a:r>
          </a:p>
          <a:p>
            <a:endParaRPr lang="en-US" dirty="0"/>
          </a:p>
          <a:p>
            <a:r>
              <a:rPr lang="en-US" dirty="0"/>
              <a:t>Department Coordinators will be asked to assist with access, and follow up for assets that were not scanned</a:t>
            </a:r>
          </a:p>
          <a:p>
            <a:endParaRPr lang="en-US" dirty="0"/>
          </a:p>
          <a:p>
            <a:r>
              <a:rPr lang="en-US" dirty="0"/>
              <a:t>Spot Check Inventory - you can run your inventory in EIS at any time and verify your assets</a:t>
            </a:r>
          </a:p>
          <a:p>
            <a:endParaRPr lang="en-US" dirty="0"/>
          </a:p>
          <a:p>
            <a:r>
              <a:rPr lang="en-US" dirty="0"/>
              <a:t>If you have a P.I. or anyone with assets assigned leaving, you can update the Custodian and Location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448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B0F0"/>
                </a:solidFill>
              </a:rPr>
              <a:t>Feedback Suggestions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meet your needs we need feedback, ideas, suggestions</a:t>
            </a:r>
          </a:p>
          <a:p>
            <a:pPr lvl="1"/>
            <a:r>
              <a:rPr lang="en-US" sz="1800" dirty="0"/>
              <a:t>Additional training</a:t>
            </a:r>
          </a:p>
          <a:p>
            <a:pPr lvl="1"/>
            <a:r>
              <a:rPr lang="en-US" sz="1800" dirty="0"/>
              <a:t>One on one training</a:t>
            </a:r>
          </a:p>
          <a:p>
            <a:pPr lvl="1"/>
            <a:r>
              <a:rPr lang="en-US" sz="1800" dirty="0"/>
              <a:t>Communication preference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6756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1502</TotalTime>
  <Words>640</Words>
  <Application>Microsoft Office PowerPoint</Application>
  <PresentationFormat>Widescreen</PresentationFormat>
  <Paragraphs>113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</vt:lpstr>
      <vt:lpstr>Asset Coordinator Training </vt:lpstr>
      <vt:lpstr>PowerPoint Presentation</vt:lpstr>
      <vt:lpstr>What does an Asset Coordinator do?</vt:lpstr>
      <vt:lpstr>Sounds like a lot #1 </vt:lpstr>
      <vt:lpstr>Sounds like a lot #2 Queries</vt:lpstr>
      <vt:lpstr>Sounds like a lot #3, </vt:lpstr>
      <vt:lpstr>Sounds like a lot #4 almost there</vt:lpstr>
      <vt:lpstr>FY19 Inventory</vt:lpstr>
      <vt:lpstr>Feedback Suggestions</vt:lpstr>
      <vt:lpstr>Thank you, we appreciate you taking time from your busy schedules to meet with us about Assets. </vt:lpstr>
    </vt:vector>
  </TitlesOfParts>
  <Company>UNTHSC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Skaar, Karl</dc:creator>
  <cp:lastModifiedBy>Skaar, Karl</cp:lastModifiedBy>
  <cp:revision>28</cp:revision>
  <dcterms:created xsi:type="dcterms:W3CDTF">2018-11-08T19:07:58Z</dcterms:created>
  <dcterms:modified xsi:type="dcterms:W3CDTF">2021-06-03T19:16:12Z</dcterms:modified>
</cp:coreProperties>
</file>