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685" r:id="rId2"/>
    <p:sldMasterId id="2147483689" r:id="rId3"/>
  </p:sldMasterIdLst>
  <p:notesMasterIdLst>
    <p:notesMasterId r:id="rId5"/>
  </p:notesMasterIdLst>
  <p:sldIdLst>
    <p:sldId id="258" r:id="rId4"/>
  </p:sldIdLst>
  <p:sldSz cx="51206400" cy="32918400"/>
  <p:notesSz cx="32099250" cy="50387250"/>
  <p:defaultTextStyle>
    <a:defPPr>
      <a:defRPr lang="en-US"/>
    </a:defPPr>
    <a:lvl1pPr algn="l" rtl="0" fontAlgn="base">
      <a:spcBef>
        <a:spcPct val="0"/>
      </a:spcBef>
      <a:spcAft>
        <a:spcPct val="0"/>
      </a:spcAft>
      <a:defRPr sz="9200" kern="1200">
        <a:solidFill>
          <a:schemeClr val="tx1"/>
        </a:solidFill>
        <a:latin typeface="Arial" charset="0"/>
        <a:ea typeface="ＭＳ Ｐゴシック" charset="0"/>
        <a:cs typeface="ＭＳ Ｐゴシック" charset="0"/>
      </a:defRPr>
    </a:lvl1pPr>
    <a:lvl2pPr marL="455613" indent="1588" algn="l" rtl="0" fontAlgn="base">
      <a:spcBef>
        <a:spcPct val="0"/>
      </a:spcBef>
      <a:spcAft>
        <a:spcPct val="0"/>
      </a:spcAft>
      <a:defRPr sz="9200" kern="1200">
        <a:solidFill>
          <a:schemeClr val="tx1"/>
        </a:solidFill>
        <a:latin typeface="Arial" charset="0"/>
        <a:ea typeface="ＭＳ Ｐゴシック" charset="0"/>
        <a:cs typeface="ＭＳ Ｐゴシック" charset="0"/>
      </a:defRPr>
    </a:lvl2pPr>
    <a:lvl3pPr marL="912813" indent="1588" algn="l" rtl="0" fontAlgn="base">
      <a:spcBef>
        <a:spcPct val="0"/>
      </a:spcBef>
      <a:spcAft>
        <a:spcPct val="0"/>
      </a:spcAft>
      <a:defRPr sz="9200" kern="1200">
        <a:solidFill>
          <a:schemeClr val="tx1"/>
        </a:solidFill>
        <a:latin typeface="Arial" charset="0"/>
        <a:ea typeface="ＭＳ Ｐゴシック" charset="0"/>
        <a:cs typeface="ＭＳ Ｐゴシック" charset="0"/>
      </a:defRPr>
    </a:lvl3pPr>
    <a:lvl4pPr marL="1370013" indent="1588" algn="l" rtl="0" fontAlgn="base">
      <a:spcBef>
        <a:spcPct val="0"/>
      </a:spcBef>
      <a:spcAft>
        <a:spcPct val="0"/>
      </a:spcAft>
      <a:defRPr sz="9200" kern="1200">
        <a:solidFill>
          <a:schemeClr val="tx1"/>
        </a:solidFill>
        <a:latin typeface="Arial" charset="0"/>
        <a:ea typeface="ＭＳ Ｐゴシック" charset="0"/>
        <a:cs typeface="ＭＳ Ｐゴシック" charset="0"/>
      </a:defRPr>
    </a:lvl4pPr>
    <a:lvl5pPr marL="1825625" indent="3175" algn="l" rtl="0" fontAlgn="base">
      <a:spcBef>
        <a:spcPct val="0"/>
      </a:spcBef>
      <a:spcAft>
        <a:spcPct val="0"/>
      </a:spcAft>
      <a:defRPr sz="9200" kern="1200">
        <a:solidFill>
          <a:schemeClr val="tx1"/>
        </a:solidFill>
        <a:latin typeface="Arial" charset="0"/>
        <a:ea typeface="ＭＳ Ｐゴシック" charset="0"/>
        <a:cs typeface="ＭＳ Ｐゴシック" charset="0"/>
      </a:defRPr>
    </a:lvl5pPr>
    <a:lvl6pPr marL="2286000" algn="l" defTabSz="457200" rtl="0" eaLnBrk="1" latinLnBrk="0" hangingPunct="1">
      <a:defRPr sz="9200" kern="1200">
        <a:solidFill>
          <a:schemeClr val="tx1"/>
        </a:solidFill>
        <a:latin typeface="Arial" charset="0"/>
        <a:ea typeface="ＭＳ Ｐゴシック" charset="0"/>
        <a:cs typeface="ＭＳ Ｐゴシック" charset="0"/>
      </a:defRPr>
    </a:lvl6pPr>
    <a:lvl7pPr marL="2743200" algn="l" defTabSz="457200" rtl="0" eaLnBrk="1" latinLnBrk="0" hangingPunct="1">
      <a:defRPr sz="9200" kern="1200">
        <a:solidFill>
          <a:schemeClr val="tx1"/>
        </a:solidFill>
        <a:latin typeface="Arial" charset="0"/>
        <a:ea typeface="ＭＳ Ｐゴシック" charset="0"/>
        <a:cs typeface="ＭＳ Ｐゴシック" charset="0"/>
      </a:defRPr>
    </a:lvl7pPr>
    <a:lvl8pPr marL="3200400" algn="l" defTabSz="457200" rtl="0" eaLnBrk="1" latinLnBrk="0" hangingPunct="1">
      <a:defRPr sz="9200" kern="1200">
        <a:solidFill>
          <a:schemeClr val="tx1"/>
        </a:solidFill>
        <a:latin typeface="Arial" charset="0"/>
        <a:ea typeface="ＭＳ Ｐゴシック" charset="0"/>
        <a:cs typeface="ＭＳ Ｐゴシック" charset="0"/>
      </a:defRPr>
    </a:lvl8pPr>
    <a:lvl9pPr marL="3657600" algn="l" defTabSz="457200" rtl="0" eaLnBrk="1" latinLnBrk="0" hangingPunct="1">
      <a:defRPr sz="92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11376">
          <p15:clr>
            <a:srgbClr val="A4A3A4"/>
          </p15:clr>
        </p15:guide>
        <p15:guide id="2" pos="23954">
          <p15:clr>
            <a:srgbClr val="A4A3A4"/>
          </p15:clr>
        </p15:guide>
        <p15:guide id="3" pos="8018">
          <p15:clr>
            <a:srgbClr val="A4A3A4"/>
          </p15:clr>
        </p15:guide>
        <p15:guide id="4" pos="16130">
          <p15:clr>
            <a:srgbClr val="A4A3A4"/>
          </p15:clr>
        </p15:guide>
      </p15:sldGuideLst>
    </p:ext>
    <p:ext uri="{2D200454-40CA-4A62-9FC3-DE9A4176ACB9}">
      <p15:notesGuideLst xmlns:p15="http://schemas.microsoft.com/office/powerpoint/2012/main" xmlns="">
        <p15:guide id="1" orient="horz" pos="15870">
          <p15:clr>
            <a:srgbClr val="A4A3A4"/>
          </p15:clr>
        </p15:guide>
        <p15:guide id="2" pos="10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A2F"/>
    <a:srgbClr val="106733"/>
    <a:srgbClr val="157D3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9" autoAdjust="0"/>
    <p:restoredTop sz="99880" autoAdjust="0"/>
  </p:normalViewPr>
  <p:slideViewPr>
    <p:cSldViewPr showGuides="1">
      <p:cViewPr>
        <p:scale>
          <a:sx n="25" d="100"/>
          <a:sy n="25" d="100"/>
        </p:scale>
        <p:origin x="-978" y="-60"/>
      </p:cViewPr>
      <p:guideLst>
        <p:guide orient="horz" pos="11376"/>
        <p:guide pos="23954"/>
        <p:guide pos="8018"/>
        <p:guide pos="1613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6" d="100"/>
          <a:sy n="16" d="100"/>
        </p:scale>
        <p:origin x="-4098" y="-198"/>
      </p:cViewPr>
      <p:guideLst>
        <p:guide orient="horz" pos="15870"/>
        <p:guide pos="1011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3909675" cy="25193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18181638" y="0"/>
            <a:ext cx="13909675" cy="2519363"/>
          </a:xfrm>
          <a:prstGeom prst="rect">
            <a:avLst/>
          </a:prstGeom>
        </p:spPr>
        <p:txBody>
          <a:bodyPr vert="horz" lIns="91440" tIns="45720" rIns="91440" bIns="45720" rtlCol="0"/>
          <a:lstStyle>
            <a:lvl1pPr algn="r">
              <a:defRPr sz="1200"/>
            </a:lvl1pPr>
          </a:lstStyle>
          <a:p>
            <a:fld id="{3E3B2B32-1EAA-48E6-9D9A-74255E91E880}" type="datetimeFigureOut">
              <a:rPr lang="en-US" smtClean="0"/>
              <a:t>11/9/2017</a:t>
            </a:fld>
            <a:endParaRPr lang="en-US" dirty="0"/>
          </a:p>
        </p:txBody>
      </p:sp>
      <p:sp>
        <p:nvSpPr>
          <p:cNvPr id="4" name="Slide Image Placeholder 3"/>
          <p:cNvSpPr>
            <a:spLocks noGrp="1" noRot="1" noChangeAspect="1"/>
          </p:cNvSpPr>
          <p:nvPr>
            <p:ph type="sldImg" idx="2"/>
          </p:nvPr>
        </p:nvSpPr>
        <p:spPr>
          <a:xfrm>
            <a:off x="1354138" y="3779838"/>
            <a:ext cx="29390975" cy="188944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3209925" y="23934738"/>
            <a:ext cx="25679400" cy="2267426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47858363"/>
            <a:ext cx="13909675" cy="251936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18181638" y="47858363"/>
            <a:ext cx="13909675" cy="2519362"/>
          </a:xfrm>
          <a:prstGeom prst="rect">
            <a:avLst/>
          </a:prstGeom>
        </p:spPr>
        <p:txBody>
          <a:bodyPr vert="horz" lIns="91440" tIns="45720" rIns="91440" bIns="45720" rtlCol="0" anchor="b"/>
          <a:lstStyle>
            <a:lvl1pPr algn="r">
              <a:defRPr sz="1200"/>
            </a:lvl1pPr>
          </a:lstStyle>
          <a:p>
            <a:fld id="{AD91FBA9-ECCE-41D0-92FD-EDA74B1FDDE6}" type="slidenum">
              <a:rPr lang="en-US" smtClean="0"/>
              <a:t>‹#›</a:t>
            </a:fld>
            <a:endParaRPr lang="en-US" dirty="0"/>
          </a:p>
        </p:txBody>
      </p:sp>
    </p:spTree>
    <p:extLst>
      <p:ext uri="{BB962C8B-B14F-4D97-AF65-F5344CB8AC3E}">
        <p14:creationId xmlns:p14="http://schemas.microsoft.com/office/powerpoint/2010/main" val="2220195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91FBA9-ECCE-41D0-92FD-EDA74B1FDDE6}" type="slidenum">
              <a:rPr lang="en-US" smtClean="0"/>
              <a:t>1</a:t>
            </a:fld>
            <a:endParaRPr lang="en-US" dirty="0"/>
          </a:p>
        </p:txBody>
      </p:sp>
    </p:spTree>
    <p:extLst>
      <p:ext uri="{BB962C8B-B14F-4D97-AF65-F5344CB8AC3E}">
        <p14:creationId xmlns:p14="http://schemas.microsoft.com/office/powerpoint/2010/main" val="1356015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sic Content">
    <p:spTree>
      <p:nvGrpSpPr>
        <p:cNvPr id="1" name=""/>
        <p:cNvGrpSpPr/>
        <p:nvPr/>
      </p:nvGrpSpPr>
      <p:grpSpPr>
        <a:xfrm>
          <a:off x="0" y="0"/>
          <a:ext cx="0" cy="0"/>
          <a:chOff x="0" y="0"/>
          <a:chExt cx="0" cy="0"/>
        </a:xfrm>
      </p:grpSpPr>
      <p:sp>
        <p:nvSpPr>
          <p:cNvPr id="7" name="TextBox 6"/>
          <p:cNvSpPr txBox="1"/>
          <p:nvPr userDrawn="1"/>
        </p:nvSpPr>
        <p:spPr>
          <a:xfrm>
            <a:off x="20856213" y="4054502"/>
            <a:ext cx="184666" cy="1508105"/>
          </a:xfrm>
          <a:prstGeom prst="rect">
            <a:avLst/>
          </a:prstGeom>
          <a:noFill/>
        </p:spPr>
        <p:txBody>
          <a:bodyPr wrap="none" rtlCol="0">
            <a:spAutoFit/>
          </a:bodyPr>
          <a:lstStyle/>
          <a:p>
            <a:endParaRPr lang="en-US" dirty="0"/>
          </a:p>
        </p:txBody>
      </p:sp>
      <p:sp>
        <p:nvSpPr>
          <p:cNvPr id="2" name="Title 1"/>
          <p:cNvSpPr>
            <a:spLocks noGrp="1"/>
          </p:cNvSpPr>
          <p:nvPr>
            <p:ph type="title" hasCustomPrompt="1"/>
          </p:nvPr>
        </p:nvSpPr>
        <p:spPr>
          <a:ln>
            <a:noFill/>
          </a:ln>
        </p:spPr>
        <p:txBody>
          <a:bodyPr/>
          <a:lstStyle/>
          <a:p>
            <a:r>
              <a:rPr lang="en-US" dirty="0" smtClean="0"/>
              <a:t>CLICK TO EDIT MASTER TITLE STYLE</a:t>
            </a:r>
            <a:endParaRPr lang="en-US" dirty="0"/>
          </a:p>
        </p:txBody>
      </p:sp>
      <p:sp>
        <p:nvSpPr>
          <p:cNvPr id="4" name="Text Placeholder 3"/>
          <p:cNvSpPr>
            <a:spLocks noGrp="1"/>
          </p:cNvSpPr>
          <p:nvPr>
            <p:ph type="body" sz="quarter" idx="10"/>
          </p:nvPr>
        </p:nvSpPr>
        <p:spPr>
          <a:xfrm>
            <a:off x="685800" y="8610600"/>
            <a:ext cx="11658600" cy="2125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1" name="Text Placeholder 3"/>
          <p:cNvSpPr>
            <a:spLocks noGrp="1"/>
          </p:cNvSpPr>
          <p:nvPr>
            <p:ph type="body" sz="quarter" idx="11"/>
          </p:nvPr>
        </p:nvSpPr>
        <p:spPr>
          <a:xfrm>
            <a:off x="26060400" y="8610600"/>
            <a:ext cx="11658600" cy="2125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2" name="Text Placeholder 3"/>
          <p:cNvSpPr>
            <a:spLocks noGrp="1"/>
          </p:cNvSpPr>
          <p:nvPr>
            <p:ph type="body" sz="quarter" idx="12"/>
          </p:nvPr>
        </p:nvSpPr>
        <p:spPr>
          <a:xfrm>
            <a:off x="38557200" y="8610600"/>
            <a:ext cx="11658600" cy="2125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ext Placeholder 3"/>
          <p:cNvSpPr>
            <a:spLocks noGrp="1"/>
          </p:cNvSpPr>
          <p:nvPr>
            <p:ph type="body" sz="quarter" idx="13"/>
          </p:nvPr>
        </p:nvSpPr>
        <p:spPr>
          <a:xfrm>
            <a:off x="13335000" y="8610600"/>
            <a:ext cx="11658600" cy="1188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hart Placeholder 4"/>
          <p:cNvSpPr>
            <a:spLocks noGrp="1"/>
          </p:cNvSpPr>
          <p:nvPr>
            <p:ph type="chart" sz="quarter" idx="14"/>
          </p:nvPr>
        </p:nvSpPr>
        <p:spPr>
          <a:xfrm>
            <a:off x="13258800" y="21031200"/>
            <a:ext cx="11811000" cy="8839200"/>
          </a:xfrm>
          <a:ln>
            <a:solidFill>
              <a:srgbClr val="157D3F"/>
            </a:solidFill>
          </a:ln>
        </p:spPr>
        <p:txBody>
          <a:bodyPr/>
          <a:lstStyle/>
          <a:p>
            <a:endParaRPr lang="en-US" dirty="0"/>
          </a:p>
        </p:txBody>
      </p:sp>
    </p:spTree>
    <p:extLst>
      <p:ext uri="{BB962C8B-B14F-4D97-AF65-F5344CB8AC3E}">
        <p14:creationId xmlns:p14="http://schemas.microsoft.com/office/powerpoint/2010/main" val="3686025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c Content">
    <p:spTree>
      <p:nvGrpSpPr>
        <p:cNvPr id="1" name=""/>
        <p:cNvGrpSpPr/>
        <p:nvPr/>
      </p:nvGrpSpPr>
      <p:grpSpPr>
        <a:xfrm>
          <a:off x="0" y="0"/>
          <a:ext cx="0" cy="0"/>
          <a:chOff x="0" y="0"/>
          <a:chExt cx="0" cy="0"/>
        </a:xfrm>
      </p:grpSpPr>
      <p:sp>
        <p:nvSpPr>
          <p:cNvPr id="7" name="TextBox 6"/>
          <p:cNvSpPr txBox="1"/>
          <p:nvPr userDrawn="1"/>
        </p:nvSpPr>
        <p:spPr>
          <a:xfrm>
            <a:off x="20856213" y="4054502"/>
            <a:ext cx="184666" cy="1508105"/>
          </a:xfrm>
          <a:prstGeom prst="rect">
            <a:avLst/>
          </a:prstGeom>
          <a:noFill/>
        </p:spPr>
        <p:txBody>
          <a:bodyPr wrap="none" rtlCol="0">
            <a:spAutoFit/>
          </a:bodyPr>
          <a:lstStyle/>
          <a:p>
            <a:endParaRPr lang="en-US" dirty="0"/>
          </a:p>
        </p:txBody>
      </p:sp>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18" name="Text Placeholder 3"/>
          <p:cNvSpPr>
            <a:spLocks noGrp="1"/>
          </p:cNvSpPr>
          <p:nvPr>
            <p:ph type="body" sz="quarter" idx="10"/>
          </p:nvPr>
        </p:nvSpPr>
        <p:spPr>
          <a:xfrm>
            <a:off x="685800" y="8610600"/>
            <a:ext cx="11658600" cy="21945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9" name="Text Placeholder 3"/>
          <p:cNvSpPr>
            <a:spLocks noGrp="1"/>
          </p:cNvSpPr>
          <p:nvPr>
            <p:ph type="body" sz="quarter" idx="12"/>
          </p:nvPr>
        </p:nvSpPr>
        <p:spPr>
          <a:xfrm>
            <a:off x="26060400" y="8610600"/>
            <a:ext cx="11658600" cy="21945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0" name="Text Placeholder 3"/>
          <p:cNvSpPr>
            <a:spLocks noGrp="1"/>
          </p:cNvSpPr>
          <p:nvPr>
            <p:ph type="body" sz="quarter" idx="13"/>
          </p:nvPr>
        </p:nvSpPr>
        <p:spPr>
          <a:xfrm>
            <a:off x="38557200" y="8610600"/>
            <a:ext cx="11658600" cy="21945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1" name="Text Placeholder 3"/>
          <p:cNvSpPr>
            <a:spLocks noGrp="1"/>
          </p:cNvSpPr>
          <p:nvPr>
            <p:ph type="body" sz="quarter" idx="14"/>
          </p:nvPr>
        </p:nvSpPr>
        <p:spPr>
          <a:xfrm>
            <a:off x="13335000" y="8610600"/>
            <a:ext cx="11658600" cy="1325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quarter" idx="15"/>
          </p:nvPr>
        </p:nvSpPr>
        <p:spPr>
          <a:xfrm>
            <a:off x="13258800" y="22555200"/>
            <a:ext cx="11963400" cy="8153400"/>
          </a:xfrm>
          <a:ln>
            <a:solidFill>
              <a:srgbClr val="157D3F"/>
            </a:solidFill>
          </a:ln>
        </p:spPr>
        <p:txBody>
          <a:bodyPr/>
          <a:lstStyle/>
          <a:p>
            <a:endParaRPr lang="en-US" dirty="0"/>
          </a:p>
        </p:txBody>
      </p:sp>
    </p:spTree>
    <p:extLst>
      <p:ext uri="{BB962C8B-B14F-4D97-AF65-F5344CB8AC3E}">
        <p14:creationId xmlns:p14="http://schemas.microsoft.com/office/powerpoint/2010/main" val="76120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asic Content">
    <p:spTree>
      <p:nvGrpSpPr>
        <p:cNvPr id="1" name=""/>
        <p:cNvGrpSpPr/>
        <p:nvPr/>
      </p:nvGrpSpPr>
      <p:grpSpPr>
        <a:xfrm>
          <a:off x="0" y="0"/>
          <a:ext cx="0" cy="0"/>
          <a:chOff x="0" y="0"/>
          <a:chExt cx="0" cy="0"/>
        </a:xfrm>
      </p:grpSpPr>
      <p:sp>
        <p:nvSpPr>
          <p:cNvPr id="7" name="TextBox 6"/>
          <p:cNvSpPr txBox="1"/>
          <p:nvPr userDrawn="1"/>
        </p:nvSpPr>
        <p:spPr>
          <a:xfrm>
            <a:off x="20856213" y="4054502"/>
            <a:ext cx="184666" cy="1508105"/>
          </a:xfrm>
          <a:prstGeom prst="rect">
            <a:avLst/>
          </a:prstGeom>
          <a:noFill/>
        </p:spPr>
        <p:txBody>
          <a:bodyPr wrap="none" rtlCol="0">
            <a:spAutoFit/>
          </a:bodyPr>
          <a:lstStyle/>
          <a:p>
            <a:endParaRPr lang="en-US" dirty="0"/>
          </a:p>
        </p:txBody>
      </p:sp>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16" name="Text Placeholder 3"/>
          <p:cNvSpPr>
            <a:spLocks noGrp="1"/>
          </p:cNvSpPr>
          <p:nvPr>
            <p:ph type="body" sz="quarter" idx="10"/>
          </p:nvPr>
        </p:nvSpPr>
        <p:spPr>
          <a:xfrm>
            <a:off x="685800" y="8610600"/>
            <a:ext cx="11658600" cy="2166864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Text Placeholder 3"/>
          <p:cNvSpPr>
            <a:spLocks noGrp="1"/>
          </p:cNvSpPr>
          <p:nvPr>
            <p:ph type="body" sz="quarter" idx="12"/>
          </p:nvPr>
        </p:nvSpPr>
        <p:spPr>
          <a:xfrm>
            <a:off x="26060400" y="8610600"/>
            <a:ext cx="11658600" cy="2166864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8" name="Text Placeholder 3"/>
          <p:cNvSpPr>
            <a:spLocks noGrp="1"/>
          </p:cNvSpPr>
          <p:nvPr>
            <p:ph type="body" sz="quarter" idx="13"/>
          </p:nvPr>
        </p:nvSpPr>
        <p:spPr>
          <a:xfrm>
            <a:off x="38557200" y="8610600"/>
            <a:ext cx="11658600" cy="2166864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9" name="Text Placeholder 3"/>
          <p:cNvSpPr>
            <a:spLocks noGrp="1"/>
          </p:cNvSpPr>
          <p:nvPr>
            <p:ph type="body" sz="quarter" idx="14"/>
          </p:nvPr>
        </p:nvSpPr>
        <p:spPr>
          <a:xfrm>
            <a:off x="13335000" y="8610600"/>
            <a:ext cx="11658600" cy="1379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quarter" idx="15"/>
          </p:nvPr>
        </p:nvSpPr>
        <p:spPr>
          <a:xfrm>
            <a:off x="13335000" y="22936200"/>
            <a:ext cx="11811000" cy="7467600"/>
          </a:xfrm>
          <a:ln>
            <a:solidFill>
              <a:srgbClr val="157D3F"/>
            </a:solidFill>
          </a:ln>
        </p:spPr>
        <p:txBody>
          <a:bodyPr/>
          <a:lstStyle/>
          <a:p>
            <a:endParaRPr lang="en-US" dirty="0"/>
          </a:p>
        </p:txBody>
      </p:sp>
    </p:spTree>
    <p:extLst>
      <p:ext uri="{BB962C8B-B14F-4D97-AF65-F5344CB8AC3E}">
        <p14:creationId xmlns:p14="http://schemas.microsoft.com/office/powerpoint/2010/main" val="2935543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itle Placeholder 2"/>
          <p:cNvSpPr>
            <a:spLocks noGrp="1"/>
          </p:cNvSpPr>
          <p:nvPr>
            <p:ph type="title"/>
          </p:nvPr>
        </p:nvSpPr>
        <p:spPr>
          <a:xfrm>
            <a:off x="609600" y="381001"/>
            <a:ext cx="49873694" cy="2819400"/>
          </a:xfrm>
          <a:prstGeom prst="rect">
            <a:avLst/>
          </a:prstGeom>
        </p:spPr>
        <p:txBody>
          <a:bodyPr vert="horz" lIns="91440" tIns="45720" rIns="91440" bIns="45720" rtlCol="0" anchor="t">
            <a:normAutofit/>
          </a:bodyPr>
          <a:lstStyle/>
          <a:p>
            <a:r>
              <a:rPr lang="en-US" dirty="0" smtClean="0"/>
              <a:t>CLICK TO EDIT MASTER TITLE STYLE</a:t>
            </a:r>
            <a:endParaRPr lang="en-US" dirty="0"/>
          </a:p>
        </p:txBody>
      </p:sp>
      <p:sp>
        <p:nvSpPr>
          <p:cNvPr id="4" name="Text Placeholder 3"/>
          <p:cNvSpPr>
            <a:spLocks noGrp="1"/>
          </p:cNvSpPr>
          <p:nvPr>
            <p:ph type="body" idx="1"/>
          </p:nvPr>
        </p:nvSpPr>
        <p:spPr>
          <a:xfrm>
            <a:off x="609601" y="6934200"/>
            <a:ext cx="11430000" cy="22936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54629117"/>
      </p:ext>
    </p:extLst>
  </p:cSld>
  <p:clrMap bg1="dk2" tx1="lt1" bg2="dk1" tx2="lt2" accent1="accent1" accent2="accent2" accent3="accent3" accent4="accent4" accent5="accent5" accent6="accent6" hlink="hlink" folHlink="folHlink"/>
  <p:sldLayoutIdLst>
    <p:sldLayoutId id="2147483688" r:id="rId1"/>
  </p:sldLayoutIdLst>
  <p:timing>
    <p:tnLst>
      <p:par>
        <p:cTn id="1" dur="indefinite" restart="never" nodeType="tmRoot"/>
      </p:par>
    </p:tnLst>
  </p:timing>
  <p:txStyles>
    <p:titleStyle>
      <a:lvl1pPr algn="ctr" rtl="0" eaLnBrk="1" fontAlgn="base" hangingPunct="1">
        <a:lnSpc>
          <a:spcPct val="90000"/>
        </a:lnSpc>
        <a:spcBef>
          <a:spcPct val="0"/>
        </a:spcBef>
        <a:spcAft>
          <a:spcPct val="0"/>
        </a:spcAft>
        <a:defRPr lang="en-US" sz="8800" b="1" kern="1200" dirty="0">
          <a:solidFill>
            <a:schemeClr val="tx1"/>
          </a:solidFill>
          <a:latin typeface="Arial" charset="0"/>
          <a:ea typeface="ＭＳ Ｐゴシック" charset="0"/>
          <a:cs typeface="ＭＳ Ｐゴシック" charset="0"/>
        </a:defRPr>
      </a:lvl1pPr>
      <a:lvl2pPr algn="l" rtl="0" eaLnBrk="1" fontAlgn="base" hangingPunct="1">
        <a:spcBef>
          <a:spcPct val="0"/>
        </a:spcBef>
        <a:spcAft>
          <a:spcPct val="0"/>
        </a:spcAft>
        <a:defRPr sz="23000">
          <a:solidFill>
            <a:schemeClr val="tx1"/>
          </a:solidFill>
          <a:latin typeface="Arial" charset="0"/>
          <a:ea typeface="ＭＳ Ｐゴシック" charset="0"/>
          <a:cs typeface="Arial" charset="0"/>
        </a:defRPr>
      </a:lvl2pPr>
      <a:lvl3pPr algn="l" rtl="0" eaLnBrk="1" fontAlgn="base" hangingPunct="1">
        <a:spcBef>
          <a:spcPct val="0"/>
        </a:spcBef>
        <a:spcAft>
          <a:spcPct val="0"/>
        </a:spcAft>
        <a:defRPr sz="23000">
          <a:solidFill>
            <a:schemeClr val="tx1"/>
          </a:solidFill>
          <a:latin typeface="Arial" charset="0"/>
          <a:ea typeface="ＭＳ Ｐゴシック" charset="0"/>
          <a:cs typeface="Arial" charset="0"/>
        </a:defRPr>
      </a:lvl3pPr>
      <a:lvl4pPr algn="l" rtl="0" eaLnBrk="1" fontAlgn="base" hangingPunct="1">
        <a:spcBef>
          <a:spcPct val="0"/>
        </a:spcBef>
        <a:spcAft>
          <a:spcPct val="0"/>
        </a:spcAft>
        <a:defRPr sz="23000">
          <a:solidFill>
            <a:schemeClr val="tx1"/>
          </a:solidFill>
          <a:latin typeface="Arial" charset="0"/>
          <a:ea typeface="ＭＳ Ｐゴシック" charset="0"/>
          <a:cs typeface="Arial" charset="0"/>
        </a:defRPr>
      </a:lvl4pPr>
      <a:lvl5pPr algn="l" rtl="0" eaLnBrk="1" fontAlgn="base" hangingPunct="1">
        <a:spcBef>
          <a:spcPct val="0"/>
        </a:spcBef>
        <a:spcAft>
          <a:spcPct val="0"/>
        </a:spcAft>
        <a:defRPr sz="23000">
          <a:solidFill>
            <a:schemeClr val="tx1"/>
          </a:solidFill>
          <a:latin typeface="Arial" charset="0"/>
          <a:ea typeface="ＭＳ Ｐゴシック" charset="0"/>
          <a:cs typeface="Arial" charset="0"/>
        </a:defRPr>
      </a:lvl5pPr>
      <a:lvl6pPr marL="2403555" algn="l" rtl="0" eaLnBrk="1" fontAlgn="base" hangingPunct="1">
        <a:spcBef>
          <a:spcPct val="0"/>
        </a:spcBef>
        <a:spcAft>
          <a:spcPct val="0"/>
        </a:spcAft>
        <a:defRPr sz="23000">
          <a:solidFill>
            <a:srgbClr val="FFFF00"/>
          </a:solidFill>
          <a:latin typeface="Times New Roman" pitchFamily="18" charset="0"/>
        </a:defRPr>
      </a:lvl6pPr>
      <a:lvl7pPr marL="4807111" algn="l" rtl="0" eaLnBrk="1" fontAlgn="base" hangingPunct="1">
        <a:spcBef>
          <a:spcPct val="0"/>
        </a:spcBef>
        <a:spcAft>
          <a:spcPct val="0"/>
        </a:spcAft>
        <a:defRPr sz="23000">
          <a:solidFill>
            <a:srgbClr val="FFFF00"/>
          </a:solidFill>
          <a:latin typeface="Times New Roman" pitchFamily="18" charset="0"/>
        </a:defRPr>
      </a:lvl7pPr>
      <a:lvl8pPr marL="7210666" algn="l" rtl="0" eaLnBrk="1" fontAlgn="base" hangingPunct="1">
        <a:spcBef>
          <a:spcPct val="0"/>
        </a:spcBef>
        <a:spcAft>
          <a:spcPct val="0"/>
        </a:spcAft>
        <a:defRPr sz="23000">
          <a:solidFill>
            <a:srgbClr val="FFFF00"/>
          </a:solidFill>
          <a:latin typeface="Times New Roman" pitchFamily="18" charset="0"/>
        </a:defRPr>
      </a:lvl8pPr>
      <a:lvl9pPr marL="9614221" algn="l" rtl="0" eaLnBrk="1" fontAlgn="base" hangingPunct="1">
        <a:spcBef>
          <a:spcPct val="0"/>
        </a:spcBef>
        <a:spcAft>
          <a:spcPct val="0"/>
        </a:spcAft>
        <a:defRPr sz="23000">
          <a:solidFill>
            <a:srgbClr val="FFFF00"/>
          </a:solidFill>
          <a:latin typeface="Times New Roman" pitchFamily="18" charset="0"/>
        </a:defRPr>
      </a:lvl9pPr>
    </p:titleStyle>
    <p:bodyStyle>
      <a:lvl1pPr marL="0" indent="0" algn="l" rtl="0" eaLnBrk="1" fontAlgn="base" hangingPunct="1">
        <a:spcBef>
          <a:spcPct val="20000"/>
        </a:spcBef>
        <a:spcAft>
          <a:spcPct val="0"/>
        </a:spcAft>
        <a:buClr>
          <a:srgbClr val="007233"/>
        </a:buClr>
        <a:buFont typeface="Arial"/>
        <a:buNone/>
        <a:defRPr sz="3200">
          <a:solidFill>
            <a:srgbClr val="000000"/>
          </a:solidFill>
          <a:latin typeface="+mn-lt"/>
          <a:ea typeface="ＭＳ Ｐゴシック" charset="0"/>
          <a:cs typeface="ＭＳ Ｐゴシック" charset="0"/>
        </a:defRPr>
      </a:lvl1pPr>
      <a:lvl2pPr marL="955675" indent="-457200" algn="l" rtl="0" eaLnBrk="1" fontAlgn="base" hangingPunct="1">
        <a:spcBef>
          <a:spcPct val="20000"/>
        </a:spcBef>
        <a:spcAft>
          <a:spcPct val="0"/>
        </a:spcAft>
        <a:buClr>
          <a:srgbClr val="007233"/>
        </a:buClr>
        <a:buFont typeface="Arial"/>
        <a:buChar char="•"/>
        <a:defRPr sz="3200">
          <a:solidFill>
            <a:srgbClr val="7F7F7F"/>
          </a:solidFill>
          <a:latin typeface="+mn-lt"/>
          <a:ea typeface="ＭＳ Ｐゴシック" charset="0"/>
        </a:defRPr>
      </a:lvl2pPr>
      <a:lvl3pPr marL="1404937" indent="-457200" algn="l" rtl="0" eaLnBrk="1" fontAlgn="base" hangingPunct="1">
        <a:spcBef>
          <a:spcPct val="20000"/>
        </a:spcBef>
        <a:spcAft>
          <a:spcPct val="0"/>
        </a:spcAft>
        <a:buClr>
          <a:srgbClr val="007233"/>
        </a:buClr>
        <a:buFont typeface="Arial"/>
        <a:buChar char="•"/>
        <a:defRPr sz="3200">
          <a:solidFill>
            <a:srgbClr val="7F7F7F"/>
          </a:solidFill>
          <a:latin typeface="+mn-lt"/>
          <a:ea typeface="ＭＳ Ｐゴシック" charset="0"/>
        </a:defRPr>
      </a:lvl3pPr>
      <a:lvl4pPr marL="1855788" indent="-457200" algn="l" rtl="0" eaLnBrk="1" fontAlgn="base" hangingPunct="1">
        <a:spcBef>
          <a:spcPct val="20000"/>
        </a:spcBef>
        <a:spcAft>
          <a:spcPct val="0"/>
        </a:spcAft>
        <a:buClr>
          <a:srgbClr val="007233"/>
        </a:buClr>
        <a:buFont typeface="Arial"/>
        <a:buChar char="•"/>
        <a:defRPr sz="3200">
          <a:solidFill>
            <a:srgbClr val="7F7F7F"/>
          </a:solidFill>
          <a:latin typeface="+mn-lt"/>
          <a:ea typeface="ＭＳ Ｐゴシック" charset="0"/>
        </a:defRPr>
      </a:lvl4pPr>
      <a:lvl5pPr marL="2362200" indent="-457200" algn="l" defTabSz="931863" rtl="0" eaLnBrk="1" fontAlgn="base" hangingPunct="1">
        <a:spcBef>
          <a:spcPct val="20000"/>
        </a:spcBef>
        <a:spcAft>
          <a:spcPct val="0"/>
        </a:spcAft>
        <a:buClr>
          <a:srgbClr val="007233"/>
        </a:buClr>
        <a:buFont typeface="Arial"/>
        <a:buChar char="•"/>
        <a:defRPr sz="3200">
          <a:solidFill>
            <a:srgbClr val="7F7F7F"/>
          </a:solidFill>
          <a:latin typeface="+mn-lt"/>
          <a:ea typeface="ＭＳ Ｐゴシック" charset="0"/>
        </a:defRPr>
      </a:lvl5pPr>
      <a:lvl6pPr marL="13219554" indent="-1201778" algn="l" rtl="0" eaLnBrk="1" fontAlgn="base" hangingPunct="1">
        <a:spcBef>
          <a:spcPct val="20000"/>
        </a:spcBef>
        <a:spcAft>
          <a:spcPct val="0"/>
        </a:spcAft>
        <a:buClr>
          <a:srgbClr val="FFFF00"/>
        </a:buClr>
        <a:buChar char="•"/>
        <a:defRPr sz="10500">
          <a:solidFill>
            <a:schemeClr val="tx1"/>
          </a:solidFill>
          <a:latin typeface="+mn-lt"/>
        </a:defRPr>
      </a:lvl6pPr>
      <a:lvl7pPr marL="15623109" indent="-1201778" algn="l" rtl="0" eaLnBrk="1" fontAlgn="base" hangingPunct="1">
        <a:spcBef>
          <a:spcPct val="20000"/>
        </a:spcBef>
        <a:spcAft>
          <a:spcPct val="0"/>
        </a:spcAft>
        <a:buClr>
          <a:srgbClr val="FFFF00"/>
        </a:buClr>
        <a:buChar char="•"/>
        <a:defRPr sz="10500">
          <a:solidFill>
            <a:schemeClr val="tx1"/>
          </a:solidFill>
          <a:latin typeface="+mn-lt"/>
        </a:defRPr>
      </a:lvl7pPr>
      <a:lvl8pPr marL="18026664" indent="-1201778" algn="l" rtl="0" eaLnBrk="1" fontAlgn="base" hangingPunct="1">
        <a:spcBef>
          <a:spcPct val="20000"/>
        </a:spcBef>
        <a:spcAft>
          <a:spcPct val="0"/>
        </a:spcAft>
        <a:buClr>
          <a:srgbClr val="FFFF00"/>
        </a:buClr>
        <a:buChar char="•"/>
        <a:defRPr sz="10500">
          <a:solidFill>
            <a:schemeClr val="tx1"/>
          </a:solidFill>
          <a:latin typeface="+mn-lt"/>
        </a:defRPr>
      </a:lvl8pPr>
      <a:lvl9pPr marL="20430220" indent="-1201778" algn="l" rtl="0" eaLnBrk="1" fontAlgn="base" hangingPunct="1">
        <a:spcBef>
          <a:spcPct val="20000"/>
        </a:spcBef>
        <a:spcAft>
          <a:spcPct val="0"/>
        </a:spcAft>
        <a:buClr>
          <a:srgbClr val="FFFF00"/>
        </a:buClr>
        <a:buChar char="•"/>
        <a:defRPr sz="10500">
          <a:solidFill>
            <a:schemeClr val="tx1"/>
          </a:solidFill>
          <a:latin typeface="+mn-lt"/>
        </a:defRPr>
      </a:lvl9pPr>
    </p:bodyStyle>
    <p:otherStyle>
      <a:defPPr>
        <a:defRPr lang="en-US"/>
      </a:defPPr>
      <a:lvl1pPr marL="0" algn="l" defTabSz="4807111" rtl="0" eaLnBrk="1" latinLnBrk="0" hangingPunct="1">
        <a:defRPr sz="9200" kern="1200">
          <a:solidFill>
            <a:schemeClr val="tx1"/>
          </a:solidFill>
          <a:latin typeface="+mn-lt"/>
          <a:ea typeface="+mn-ea"/>
          <a:cs typeface="+mn-cs"/>
        </a:defRPr>
      </a:lvl1pPr>
      <a:lvl2pPr marL="2403555" algn="l" defTabSz="4807111" rtl="0" eaLnBrk="1" latinLnBrk="0" hangingPunct="1">
        <a:defRPr sz="9200" kern="1200">
          <a:solidFill>
            <a:schemeClr val="tx1"/>
          </a:solidFill>
          <a:latin typeface="+mn-lt"/>
          <a:ea typeface="+mn-ea"/>
          <a:cs typeface="+mn-cs"/>
        </a:defRPr>
      </a:lvl2pPr>
      <a:lvl3pPr marL="4807111" algn="l" defTabSz="4807111" rtl="0" eaLnBrk="1" latinLnBrk="0" hangingPunct="1">
        <a:defRPr sz="9200" kern="1200">
          <a:solidFill>
            <a:schemeClr val="tx1"/>
          </a:solidFill>
          <a:latin typeface="+mn-lt"/>
          <a:ea typeface="+mn-ea"/>
          <a:cs typeface="+mn-cs"/>
        </a:defRPr>
      </a:lvl3pPr>
      <a:lvl4pPr marL="7210666" algn="l" defTabSz="4807111" rtl="0" eaLnBrk="1" latinLnBrk="0" hangingPunct="1">
        <a:defRPr sz="9200" kern="1200">
          <a:solidFill>
            <a:schemeClr val="tx1"/>
          </a:solidFill>
          <a:latin typeface="+mn-lt"/>
          <a:ea typeface="+mn-ea"/>
          <a:cs typeface="+mn-cs"/>
        </a:defRPr>
      </a:lvl4pPr>
      <a:lvl5pPr marL="9614221" algn="l" defTabSz="4807111" rtl="0" eaLnBrk="1" latinLnBrk="0" hangingPunct="1">
        <a:defRPr sz="9200" kern="1200">
          <a:solidFill>
            <a:schemeClr val="tx1"/>
          </a:solidFill>
          <a:latin typeface="+mn-lt"/>
          <a:ea typeface="+mn-ea"/>
          <a:cs typeface="+mn-cs"/>
        </a:defRPr>
      </a:lvl5pPr>
      <a:lvl6pPr marL="12017776" algn="l" defTabSz="4807111" rtl="0" eaLnBrk="1" latinLnBrk="0" hangingPunct="1">
        <a:defRPr sz="9200" kern="1200">
          <a:solidFill>
            <a:schemeClr val="tx1"/>
          </a:solidFill>
          <a:latin typeface="+mn-lt"/>
          <a:ea typeface="+mn-ea"/>
          <a:cs typeface="+mn-cs"/>
        </a:defRPr>
      </a:lvl6pPr>
      <a:lvl7pPr marL="14421332" algn="l" defTabSz="4807111" rtl="0" eaLnBrk="1" latinLnBrk="0" hangingPunct="1">
        <a:defRPr sz="9200" kern="1200">
          <a:solidFill>
            <a:schemeClr val="tx1"/>
          </a:solidFill>
          <a:latin typeface="+mn-lt"/>
          <a:ea typeface="+mn-ea"/>
          <a:cs typeface="+mn-cs"/>
        </a:defRPr>
      </a:lvl7pPr>
      <a:lvl8pPr marL="16824887" algn="l" defTabSz="4807111" rtl="0" eaLnBrk="1" latinLnBrk="0" hangingPunct="1">
        <a:defRPr sz="9200" kern="1200">
          <a:solidFill>
            <a:schemeClr val="tx1"/>
          </a:solidFill>
          <a:latin typeface="+mn-lt"/>
          <a:ea typeface="+mn-ea"/>
          <a:cs typeface="+mn-cs"/>
        </a:defRPr>
      </a:lvl8pPr>
      <a:lvl9pPr marL="19228442" algn="l" defTabSz="4807111" rtl="0" eaLnBrk="1" latinLnBrk="0" hangingPunct="1">
        <a:defRPr sz="92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609601" y="6858000"/>
            <a:ext cx="11430000" cy="251460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itle Placeholder 2"/>
          <p:cNvSpPr>
            <a:spLocks noGrp="1"/>
          </p:cNvSpPr>
          <p:nvPr>
            <p:ph type="title"/>
          </p:nvPr>
        </p:nvSpPr>
        <p:spPr>
          <a:xfrm>
            <a:off x="609600" y="381001"/>
            <a:ext cx="49873694" cy="2819400"/>
          </a:xfrm>
          <a:prstGeom prst="rect">
            <a:avLst/>
          </a:prstGeom>
        </p:spPr>
        <p:txBody>
          <a:bodyPr vert="horz" lIns="91440" tIns="45720" rIns="91440" bIns="45720" rtlCol="0" anchor="t">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2209581816"/>
      </p:ext>
    </p:extLst>
  </p:cSld>
  <p:clrMap bg1="dk2" tx1="lt1" bg2="dk1" tx2="lt2" accent1="accent1" accent2="accent2" accent3="accent3" accent4="accent4" accent5="accent5" accent6="accent6" hlink="hlink" folHlink="folHlink"/>
  <p:sldLayoutIdLst>
    <p:sldLayoutId id="2147483686" r:id="rId1"/>
  </p:sldLayoutIdLst>
  <p:timing>
    <p:tnLst>
      <p:par>
        <p:cTn id="1" dur="indefinite" restart="never" nodeType="tmRoot"/>
      </p:par>
    </p:tnLst>
  </p:timing>
  <p:txStyles>
    <p:titleStyle>
      <a:lvl1pPr algn="ctr" rtl="0" eaLnBrk="1" fontAlgn="base" hangingPunct="1">
        <a:lnSpc>
          <a:spcPct val="90000"/>
        </a:lnSpc>
        <a:spcBef>
          <a:spcPct val="0"/>
        </a:spcBef>
        <a:spcAft>
          <a:spcPct val="0"/>
        </a:spcAft>
        <a:defRPr lang="en-US" sz="8800" b="1" kern="1200" dirty="0">
          <a:solidFill>
            <a:srgbClr val="FFFFFF"/>
          </a:solidFill>
          <a:latin typeface="Arial" charset="0"/>
          <a:ea typeface="ＭＳ Ｐゴシック" charset="0"/>
          <a:cs typeface="ＭＳ Ｐゴシック" charset="0"/>
        </a:defRPr>
      </a:lvl1pPr>
      <a:lvl2pPr algn="l" rtl="0" eaLnBrk="1" fontAlgn="base" hangingPunct="1">
        <a:spcBef>
          <a:spcPct val="0"/>
        </a:spcBef>
        <a:spcAft>
          <a:spcPct val="0"/>
        </a:spcAft>
        <a:defRPr sz="23000">
          <a:solidFill>
            <a:schemeClr val="tx1"/>
          </a:solidFill>
          <a:latin typeface="Arial" charset="0"/>
          <a:ea typeface="ＭＳ Ｐゴシック" charset="0"/>
          <a:cs typeface="Arial" charset="0"/>
        </a:defRPr>
      </a:lvl2pPr>
      <a:lvl3pPr algn="l" rtl="0" eaLnBrk="1" fontAlgn="base" hangingPunct="1">
        <a:spcBef>
          <a:spcPct val="0"/>
        </a:spcBef>
        <a:spcAft>
          <a:spcPct val="0"/>
        </a:spcAft>
        <a:defRPr sz="23000">
          <a:solidFill>
            <a:schemeClr val="tx1"/>
          </a:solidFill>
          <a:latin typeface="Arial" charset="0"/>
          <a:ea typeface="ＭＳ Ｐゴシック" charset="0"/>
          <a:cs typeface="Arial" charset="0"/>
        </a:defRPr>
      </a:lvl3pPr>
      <a:lvl4pPr algn="l" rtl="0" eaLnBrk="1" fontAlgn="base" hangingPunct="1">
        <a:spcBef>
          <a:spcPct val="0"/>
        </a:spcBef>
        <a:spcAft>
          <a:spcPct val="0"/>
        </a:spcAft>
        <a:defRPr sz="23000">
          <a:solidFill>
            <a:schemeClr val="tx1"/>
          </a:solidFill>
          <a:latin typeface="Arial" charset="0"/>
          <a:ea typeface="ＭＳ Ｐゴシック" charset="0"/>
          <a:cs typeface="Arial" charset="0"/>
        </a:defRPr>
      </a:lvl4pPr>
      <a:lvl5pPr algn="l" rtl="0" eaLnBrk="1" fontAlgn="base" hangingPunct="1">
        <a:spcBef>
          <a:spcPct val="0"/>
        </a:spcBef>
        <a:spcAft>
          <a:spcPct val="0"/>
        </a:spcAft>
        <a:defRPr sz="23000">
          <a:solidFill>
            <a:schemeClr val="tx1"/>
          </a:solidFill>
          <a:latin typeface="Arial" charset="0"/>
          <a:ea typeface="ＭＳ Ｐゴシック" charset="0"/>
          <a:cs typeface="Arial" charset="0"/>
        </a:defRPr>
      </a:lvl5pPr>
      <a:lvl6pPr marL="2403555" algn="l" rtl="0" eaLnBrk="1" fontAlgn="base" hangingPunct="1">
        <a:spcBef>
          <a:spcPct val="0"/>
        </a:spcBef>
        <a:spcAft>
          <a:spcPct val="0"/>
        </a:spcAft>
        <a:defRPr sz="23000">
          <a:solidFill>
            <a:srgbClr val="FFFF00"/>
          </a:solidFill>
          <a:latin typeface="Times New Roman" pitchFamily="18" charset="0"/>
        </a:defRPr>
      </a:lvl6pPr>
      <a:lvl7pPr marL="4807111" algn="l" rtl="0" eaLnBrk="1" fontAlgn="base" hangingPunct="1">
        <a:spcBef>
          <a:spcPct val="0"/>
        </a:spcBef>
        <a:spcAft>
          <a:spcPct val="0"/>
        </a:spcAft>
        <a:defRPr sz="23000">
          <a:solidFill>
            <a:srgbClr val="FFFF00"/>
          </a:solidFill>
          <a:latin typeface="Times New Roman" pitchFamily="18" charset="0"/>
        </a:defRPr>
      </a:lvl7pPr>
      <a:lvl8pPr marL="7210666" algn="l" rtl="0" eaLnBrk="1" fontAlgn="base" hangingPunct="1">
        <a:spcBef>
          <a:spcPct val="0"/>
        </a:spcBef>
        <a:spcAft>
          <a:spcPct val="0"/>
        </a:spcAft>
        <a:defRPr sz="23000">
          <a:solidFill>
            <a:srgbClr val="FFFF00"/>
          </a:solidFill>
          <a:latin typeface="Times New Roman" pitchFamily="18" charset="0"/>
        </a:defRPr>
      </a:lvl8pPr>
      <a:lvl9pPr marL="9614221" algn="l" rtl="0" eaLnBrk="1" fontAlgn="base" hangingPunct="1">
        <a:spcBef>
          <a:spcPct val="0"/>
        </a:spcBef>
        <a:spcAft>
          <a:spcPct val="0"/>
        </a:spcAft>
        <a:defRPr sz="23000">
          <a:solidFill>
            <a:srgbClr val="FFFF00"/>
          </a:solidFill>
          <a:latin typeface="Times New Roman" pitchFamily="18" charset="0"/>
        </a:defRPr>
      </a:lvl9pPr>
    </p:titleStyle>
    <p:bodyStyle>
      <a:lvl1pPr marL="0" indent="0" algn="l" rtl="0" eaLnBrk="1" fontAlgn="base" hangingPunct="1">
        <a:spcBef>
          <a:spcPct val="20000"/>
        </a:spcBef>
        <a:spcAft>
          <a:spcPct val="0"/>
        </a:spcAft>
        <a:buClr>
          <a:srgbClr val="007233"/>
        </a:buClr>
        <a:buNone/>
        <a:defRPr sz="3200">
          <a:solidFill>
            <a:srgbClr val="000000"/>
          </a:solidFill>
          <a:latin typeface="+mn-lt"/>
          <a:ea typeface="ＭＳ Ｐゴシック" charset="0"/>
          <a:cs typeface="ＭＳ Ｐゴシック" charset="0"/>
        </a:defRPr>
      </a:lvl1pPr>
      <a:lvl2pPr marL="928688" indent="-430213" algn="l" rtl="0" eaLnBrk="1" fontAlgn="base" hangingPunct="1">
        <a:spcBef>
          <a:spcPct val="20000"/>
        </a:spcBef>
        <a:spcAft>
          <a:spcPct val="0"/>
        </a:spcAft>
        <a:buClr>
          <a:srgbClr val="007233"/>
        </a:buClr>
        <a:buChar char="•"/>
        <a:defRPr sz="3200">
          <a:solidFill>
            <a:srgbClr val="7F7F7F"/>
          </a:solidFill>
          <a:latin typeface="+mn-lt"/>
          <a:ea typeface="ＭＳ Ｐゴシック" charset="0"/>
        </a:defRPr>
      </a:lvl2pPr>
      <a:lvl3pPr marL="1416050" indent="-468313" algn="l" rtl="0" eaLnBrk="1" fontAlgn="base" hangingPunct="1">
        <a:spcBef>
          <a:spcPct val="20000"/>
        </a:spcBef>
        <a:spcAft>
          <a:spcPct val="0"/>
        </a:spcAft>
        <a:buClr>
          <a:srgbClr val="007233"/>
        </a:buClr>
        <a:buChar char="•"/>
        <a:defRPr sz="3200">
          <a:solidFill>
            <a:srgbClr val="7F7F7F"/>
          </a:solidFill>
          <a:latin typeface="+mn-lt"/>
          <a:ea typeface="ＭＳ Ｐゴシック" charset="0"/>
        </a:defRPr>
      </a:lvl3pPr>
      <a:lvl4pPr marL="1954213" indent="-555625" algn="l" rtl="0" eaLnBrk="1" fontAlgn="base" hangingPunct="1">
        <a:spcBef>
          <a:spcPct val="20000"/>
        </a:spcBef>
        <a:spcAft>
          <a:spcPct val="0"/>
        </a:spcAft>
        <a:buClr>
          <a:srgbClr val="007233"/>
        </a:buClr>
        <a:buChar char="•"/>
        <a:defRPr sz="3200">
          <a:solidFill>
            <a:srgbClr val="7F7F7F"/>
          </a:solidFill>
          <a:latin typeface="+mn-lt"/>
          <a:ea typeface="ＭＳ Ｐゴシック" charset="0"/>
        </a:defRPr>
      </a:lvl4pPr>
      <a:lvl5pPr marL="2316163" indent="-411163" algn="l" defTabSz="931863" rtl="0" eaLnBrk="1" fontAlgn="base" hangingPunct="1">
        <a:spcBef>
          <a:spcPct val="20000"/>
        </a:spcBef>
        <a:spcAft>
          <a:spcPct val="0"/>
        </a:spcAft>
        <a:buClr>
          <a:srgbClr val="007233"/>
        </a:buClr>
        <a:buChar char="•"/>
        <a:defRPr sz="3200">
          <a:solidFill>
            <a:srgbClr val="7F7F7F"/>
          </a:solidFill>
          <a:latin typeface="+mn-lt"/>
          <a:ea typeface="ＭＳ Ｐゴシック" charset="0"/>
        </a:defRPr>
      </a:lvl5pPr>
      <a:lvl6pPr marL="13219554" indent="-1201778" algn="l" rtl="0" eaLnBrk="1" fontAlgn="base" hangingPunct="1">
        <a:spcBef>
          <a:spcPct val="20000"/>
        </a:spcBef>
        <a:spcAft>
          <a:spcPct val="0"/>
        </a:spcAft>
        <a:buClr>
          <a:srgbClr val="FFFF00"/>
        </a:buClr>
        <a:buChar char="•"/>
        <a:defRPr sz="10500">
          <a:solidFill>
            <a:schemeClr val="tx1"/>
          </a:solidFill>
          <a:latin typeface="+mn-lt"/>
        </a:defRPr>
      </a:lvl6pPr>
      <a:lvl7pPr marL="15623109" indent="-1201778" algn="l" rtl="0" eaLnBrk="1" fontAlgn="base" hangingPunct="1">
        <a:spcBef>
          <a:spcPct val="20000"/>
        </a:spcBef>
        <a:spcAft>
          <a:spcPct val="0"/>
        </a:spcAft>
        <a:buClr>
          <a:srgbClr val="FFFF00"/>
        </a:buClr>
        <a:buChar char="•"/>
        <a:defRPr sz="10500">
          <a:solidFill>
            <a:schemeClr val="tx1"/>
          </a:solidFill>
          <a:latin typeface="+mn-lt"/>
        </a:defRPr>
      </a:lvl7pPr>
      <a:lvl8pPr marL="18026664" indent="-1201778" algn="l" rtl="0" eaLnBrk="1" fontAlgn="base" hangingPunct="1">
        <a:spcBef>
          <a:spcPct val="20000"/>
        </a:spcBef>
        <a:spcAft>
          <a:spcPct val="0"/>
        </a:spcAft>
        <a:buClr>
          <a:srgbClr val="FFFF00"/>
        </a:buClr>
        <a:buChar char="•"/>
        <a:defRPr sz="10500">
          <a:solidFill>
            <a:schemeClr val="tx1"/>
          </a:solidFill>
          <a:latin typeface="+mn-lt"/>
        </a:defRPr>
      </a:lvl8pPr>
      <a:lvl9pPr marL="20430220" indent="-1201778" algn="l" rtl="0" eaLnBrk="1" fontAlgn="base" hangingPunct="1">
        <a:spcBef>
          <a:spcPct val="20000"/>
        </a:spcBef>
        <a:spcAft>
          <a:spcPct val="0"/>
        </a:spcAft>
        <a:buClr>
          <a:srgbClr val="FFFF00"/>
        </a:buClr>
        <a:buChar char="•"/>
        <a:defRPr sz="10500">
          <a:solidFill>
            <a:schemeClr val="tx1"/>
          </a:solidFill>
          <a:latin typeface="+mn-lt"/>
        </a:defRPr>
      </a:lvl9pPr>
    </p:bodyStyle>
    <p:otherStyle>
      <a:defPPr>
        <a:defRPr lang="en-US"/>
      </a:defPPr>
      <a:lvl1pPr marL="0" algn="l" defTabSz="4807111" rtl="0" eaLnBrk="1" latinLnBrk="0" hangingPunct="1">
        <a:defRPr sz="9200" kern="1200">
          <a:solidFill>
            <a:schemeClr val="tx1"/>
          </a:solidFill>
          <a:latin typeface="+mn-lt"/>
          <a:ea typeface="+mn-ea"/>
          <a:cs typeface="+mn-cs"/>
        </a:defRPr>
      </a:lvl1pPr>
      <a:lvl2pPr marL="2403555" algn="l" defTabSz="4807111" rtl="0" eaLnBrk="1" latinLnBrk="0" hangingPunct="1">
        <a:defRPr sz="9200" kern="1200">
          <a:solidFill>
            <a:schemeClr val="tx1"/>
          </a:solidFill>
          <a:latin typeface="+mn-lt"/>
          <a:ea typeface="+mn-ea"/>
          <a:cs typeface="+mn-cs"/>
        </a:defRPr>
      </a:lvl2pPr>
      <a:lvl3pPr marL="4807111" algn="l" defTabSz="4807111" rtl="0" eaLnBrk="1" latinLnBrk="0" hangingPunct="1">
        <a:defRPr sz="9200" kern="1200">
          <a:solidFill>
            <a:schemeClr val="tx1"/>
          </a:solidFill>
          <a:latin typeface="+mn-lt"/>
          <a:ea typeface="+mn-ea"/>
          <a:cs typeface="+mn-cs"/>
        </a:defRPr>
      </a:lvl3pPr>
      <a:lvl4pPr marL="7210666" algn="l" defTabSz="4807111" rtl="0" eaLnBrk="1" latinLnBrk="0" hangingPunct="1">
        <a:defRPr sz="9200" kern="1200">
          <a:solidFill>
            <a:schemeClr val="tx1"/>
          </a:solidFill>
          <a:latin typeface="+mn-lt"/>
          <a:ea typeface="+mn-ea"/>
          <a:cs typeface="+mn-cs"/>
        </a:defRPr>
      </a:lvl4pPr>
      <a:lvl5pPr marL="9614221" algn="l" defTabSz="4807111" rtl="0" eaLnBrk="1" latinLnBrk="0" hangingPunct="1">
        <a:defRPr sz="9200" kern="1200">
          <a:solidFill>
            <a:schemeClr val="tx1"/>
          </a:solidFill>
          <a:latin typeface="+mn-lt"/>
          <a:ea typeface="+mn-ea"/>
          <a:cs typeface="+mn-cs"/>
        </a:defRPr>
      </a:lvl5pPr>
      <a:lvl6pPr marL="12017776" algn="l" defTabSz="4807111" rtl="0" eaLnBrk="1" latinLnBrk="0" hangingPunct="1">
        <a:defRPr sz="9200" kern="1200">
          <a:solidFill>
            <a:schemeClr val="tx1"/>
          </a:solidFill>
          <a:latin typeface="+mn-lt"/>
          <a:ea typeface="+mn-ea"/>
          <a:cs typeface="+mn-cs"/>
        </a:defRPr>
      </a:lvl6pPr>
      <a:lvl7pPr marL="14421332" algn="l" defTabSz="4807111" rtl="0" eaLnBrk="1" latinLnBrk="0" hangingPunct="1">
        <a:defRPr sz="9200" kern="1200">
          <a:solidFill>
            <a:schemeClr val="tx1"/>
          </a:solidFill>
          <a:latin typeface="+mn-lt"/>
          <a:ea typeface="+mn-ea"/>
          <a:cs typeface="+mn-cs"/>
        </a:defRPr>
      </a:lvl7pPr>
      <a:lvl8pPr marL="16824887" algn="l" defTabSz="4807111" rtl="0" eaLnBrk="1" latinLnBrk="0" hangingPunct="1">
        <a:defRPr sz="9200" kern="1200">
          <a:solidFill>
            <a:schemeClr val="tx1"/>
          </a:solidFill>
          <a:latin typeface="+mn-lt"/>
          <a:ea typeface="+mn-ea"/>
          <a:cs typeface="+mn-cs"/>
        </a:defRPr>
      </a:lvl8pPr>
      <a:lvl9pPr marL="19228442" algn="l" defTabSz="4807111" rtl="0" eaLnBrk="1" latinLnBrk="0" hangingPunct="1">
        <a:defRPr sz="92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Rectangle 1"/>
          <p:cNvSpPr/>
          <p:nvPr/>
        </p:nvSpPr>
        <p:spPr bwMode="auto">
          <a:xfrm>
            <a:off x="0" y="5181600"/>
            <a:ext cx="51206400" cy="277368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lumMod val="85000"/>
                </a:schemeClr>
              </a:solidFill>
              <a:effectLst/>
              <a:latin typeface="Tahoma" charset="0"/>
            </a:endParaRPr>
          </a:p>
        </p:txBody>
      </p:sp>
      <p:sp>
        <p:nvSpPr>
          <p:cNvPr id="3" name="Title Placeholder 2"/>
          <p:cNvSpPr>
            <a:spLocks noGrp="1"/>
          </p:cNvSpPr>
          <p:nvPr>
            <p:ph type="title"/>
          </p:nvPr>
        </p:nvSpPr>
        <p:spPr>
          <a:xfrm>
            <a:off x="609600" y="381001"/>
            <a:ext cx="49873694" cy="2819400"/>
          </a:xfrm>
          <a:prstGeom prst="rect">
            <a:avLst/>
          </a:prstGeom>
        </p:spPr>
        <p:txBody>
          <a:bodyPr vert="horz" lIns="91440" tIns="45720" rIns="91440" bIns="45720" rtlCol="0" anchor="t">
            <a:normAutofit/>
          </a:bodyPr>
          <a:lstStyle/>
          <a:p>
            <a:r>
              <a:rPr lang="en-US" dirty="0" smtClean="0"/>
              <a:t>CLICK TO EDIT MASTER TITLE STYLE</a:t>
            </a:r>
            <a:endParaRPr lang="en-US" dirty="0"/>
          </a:p>
        </p:txBody>
      </p:sp>
      <p:sp>
        <p:nvSpPr>
          <p:cNvPr id="4" name="Text Placeholder 3"/>
          <p:cNvSpPr>
            <a:spLocks noGrp="1"/>
          </p:cNvSpPr>
          <p:nvPr>
            <p:ph type="body" idx="1"/>
          </p:nvPr>
        </p:nvSpPr>
        <p:spPr>
          <a:xfrm>
            <a:off x="609601" y="6934200"/>
            <a:ext cx="11430000" cy="249936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294589121"/>
      </p:ext>
    </p:extLst>
  </p:cSld>
  <p:clrMap bg1="dk2" tx1="lt1" bg2="dk1" tx2="lt2" accent1="accent1" accent2="accent2" accent3="accent3" accent4="accent4" accent5="accent5" accent6="accent6" hlink="hlink" folHlink="folHlink"/>
  <p:sldLayoutIdLst>
    <p:sldLayoutId id="2147483690" r:id="rId1"/>
  </p:sldLayoutIdLst>
  <p:timing>
    <p:tnLst>
      <p:par>
        <p:cTn id="1" dur="indefinite" restart="never" nodeType="tmRoot"/>
      </p:par>
    </p:tnLst>
  </p:timing>
  <p:txStyles>
    <p:titleStyle>
      <a:lvl1pPr algn="ctr" rtl="0" eaLnBrk="1" fontAlgn="base" hangingPunct="1">
        <a:lnSpc>
          <a:spcPct val="90000"/>
        </a:lnSpc>
        <a:spcBef>
          <a:spcPct val="0"/>
        </a:spcBef>
        <a:spcAft>
          <a:spcPct val="0"/>
        </a:spcAft>
        <a:defRPr lang="en-US" sz="8800" b="1" kern="1200" dirty="0">
          <a:solidFill>
            <a:srgbClr val="157D3F"/>
          </a:solidFill>
          <a:latin typeface="Arial" charset="0"/>
          <a:ea typeface="ＭＳ Ｐゴシック" charset="0"/>
          <a:cs typeface="ＭＳ Ｐゴシック" charset="0"/>
        </a:defRPr>
      </a:lvl1pPr>
      <a:lvl2pPr algn="l" rtl="0" eaLnBrk="1" fontAlgn="base" hangingPunct="1">
        <a:spcBef>
          <a:spcPct val="0"/>
        </a:spcBef>
        <a:spcAft>
          <a:spcPct val="0"/>
        </a:spcAft>
        <a:defRPr sz="23000">
          <a:solidFill>
            <a:schemeClr val="tx1"/>
          </a:solidFill>
          <a:latin typeface="Arial" charset="0"/>
          <a:ea typeface="ＭＳ Ｐゴシック" charset="0"/>
          <a:cs typeface="Arial" charset="0"/>
        </a:defRPr>
      </a:lvl2pPr>
      <a:lvl3pPr algn="l" rtl="0" eaLnBrk="1" fontAlgn="base" hangingPunct="1">
        <a:spcBef>
          <a:spcPct val="0"/>
        </a:spcBef>
        <a:spcAft>
          <a:spcPct val="0"/>
        </a:spcAft>
        <a:defRPr sz="23000">
          <a:solidFill>
            <a:schemeClr val="tx1"/>
          </a:solidFill>
          <a:latin typeface="Arial" charset="0"/>
          <a:ea typeface="ＭＳ Ｐゴシック" charset="0"/>
          <a:cs typeface="Arial" charset="0"/>
        </a:defRPr>
      </a:lvl3pPr>
      <a:lvl4pPr algn="l" rtl="0" eaLnBrk="1" fontAlgn="base" hangingPunct="1">
        <a:spcBef>
          <a:spcPct val="0"/>
        </a:spcBef>
        <a:spcAft>
          <a:spcPct val="0"/>
        </a:spcAft>
        <a:defRPr sz="23000">
          <a:solidFill>
            <a:schemeClr val="tx1"/>
          </a:solidFill>
          <a:latin typeface="Arial" charset="0"/>
          <a:ea typeface="ＭＳ Ｐゴシック" charset="0"/>
          <a:cs typeface="Arial" charset="0"/>
        </a:defRPr>
      </a:lvl4pPr>
      <a:lvl5pPr algn="l" rtl="0" eaLnBrk="1" fontAlgn="base" hangingPunct="1">
        <a:spcBef>
          <a:spcPct val="0"/>
        </a:spcBef>
        <a:spcAft>
          <a:spcPct val="0"/>
        </a:spcAft>
        <a:defRPr sz="23000">
          <a:solidFill>
            <a:schemeClr val="tx1"/>
          </a:solidFill>
          <a:latin typeface="Arial" charset="0"/>
          <a:ea typeface="ＭＳ Ｐゴシック" charset="0"/>
          <a:cs typeface="Arial" charset="0"/>
        </a:defRPr>
      </a:lvl5pPr>
      <a:lvl6pPr marL="2403555" algn="l" rtl="0" eaLnBrk="1" fontAlgn="base" hangingPunct="1">
        <a:spcBef>
          <a:spcPct val="0"/>
        </a:spcBef>
        <a:spcAft>
          <a:spcPct val="0"/>
        </a:spcAft>
        <a:defRPr sz="23000">
          <a:solidFill>
            <a:srgbClr val="FFFF00"/>
          </a:solidFill>
          <a:latin typeface="Times New Roman" pitchFamily="18" charset="0"/>
        </a:defRPr>
      </a:lvl6pPr>
      <a:lvl7pPr marL="4807111" algn="l" rtl="0" eaLnBrk="1" fontAlgn="base" hangingPunct="1">
        <a:spcBef>
          <a:spcPct val="0"/>
        </a:spcBef>
        <a:spcAft>
          <a:spcPct val="0"/>
        </a:spcAft>
        <a:defRPr sz="23000">
          <a:solidFill>
            <a:srgbClr val="FFFF00"/>
          </a:solidFill>
          <a:latin typeface="Times New Roman" pitchFamily="18" charset="0"/>
        </a:defRPr>
      </a:lvl7pPr>
      <a:lvl8pPr marL="7210666" algn="l" rtl="0" eaLnBrk="1" fontAlgn="base" hangingPunct="1">
        <a:spcBef>
          <a:spcPct val="0"/>
        </a:spcBef>
        <a:spcAft>
          <a:spcPct val="0"/>
        </a:spcAft>
        <a:defRPr sz="23000">
          <a:solidFill>
            <a:srgbClr val="FFFF00"/>
          </a:solidFill>
          <a:latin typeface="Times New Roman" pitchFamily="18" charset="0"/>
        </a:defRPr>
      </a:lvl8pPr>
      <a:lvl9pPr marL="9614221" algn="l" rtl="0" eaLnBrk="1" fontAlgn="base" hangingPunct="1">
        <a:spcBef>
          <a:spcPct val="0"/>
        </a:spcBef>
        <a:spcAft>
          <a:spcPct val="0"/>
        </a:spcAft>
        <a:defRPr sz="23000">
          <a:solidFill>
            <a:srgbClr val="FFFF00"/>
          </a:solidFill>
          <a:latin typeface="Times New Roman" pitchFamily="18" charset="0"/>
        </a:defRPr>
      </a:lvl9pPr>
    </p:titleStyle>
    <p:bodyStyle>
      <a:lvl1pPr marL="0" indent="0" algn="l" rtl="0" eaLnBrk="1" fontAlgn="base" hangingPunct="1">
        <a:spcBef>
          <a:spcPct val="20000"/>
        </a:spcBef>
        <a:spcAft>
          <a:spcPct val="0"/>
        </a:spcAft>
        <a:buClr>
          <a:srgbClr val="007233"/>
        </a:buClr>
        <a:buNone/>
        <a:defRPr sz="3200">
          <a:solidFill>
            <a:srgbClr val="000000"/>
          </a:solidFill>
          <a:latin typeface="+mn-lt"/>
          <a:ea typeface="ＭＳ Ｐゴシック" charset="0"/>
          <a:cs typeface="ＭＳ Ｐゴシック" charset="0"/>
        </a:defRPr>
      </a:lvl1pPr>
      <a:lvl2pPr marL="928688" indent="-430213" algn="l" rtl="0" eaLnBrk="1" fontAlgn="base" hangingPunct="1">
        <a:spcBef>
          <a:spcPct val="20000"/>
        </a:spcBef>
        <a:spcAft>
          <a:spcPct val="0"/>
        </a:spcAft>
        <a:buClr>
          <a:srgbClr val="007233"/>
        </a:buClr>
        <a:buChar char="•"/>
        <a:defRPr sz="3200">
          <a:solidFill>
            <a:srgbClr val="7F7F7F"/>
          </a:solidFill>
          <a:latin typeface="+mn-lt"/>
          <a:ea typeface="ＭＳ Ｐゴシック" charset="0"/>
        </a:defRPr>
      </a:lvl2pPr>
      <a:lvl3pPr marL="1416050" indent="-468313" algn="l" rtl="0" eaLnBrk="1" fontAlgn="base" hangingPunct="1">
        <a:spcBef>
          <a:spcPct val="20000"/>
        </a:spcBef>
        <a:spcAft>
          <a:spcPct val="0"/>
        </a:spcAft>
        <a:buClr>
          <a:srgbClr val="007233"/>
        </a:buClr>
        <a:buChar char="•"/>
        <a:defRPr sz="3200">
          <a:solidFill>
            <a:srgbClr val="7F7F7F"/>
          </a:solidFill>
          <a:latin typeface="+mn-lt"/>
          <a:ea typeface="ＭＳ Ｐゴシック" charset="0"/>
        </a:defRPr>
      </a:lvl3pPr>
      <a:lvl4pPr marL="1954213" indent="-555625" algn="l" rtl="0" eaLnBrk="1" fontAlgn="base" hangingPunct="1">
        <a:spcBef>
          <a:spcPct val="20000"/>
        </a:spcBef>
        <a:spcAft>
          <a:spcPct val="0"/>
        </a:spcAft>
        <a:buClr>
          <a:srgbClr val="007233"/>
        </a:buClr>
        <a:buChar char="•"/>
        <a:defRPr sz="3200">
          <a:solidFill>
            <a:srgbClr val="7F7F7F"/>
          </a:solidFill>
          <a:latin typeface="+mn-lt"/>
          <a:ea typeface="ＭＳ Ｐゴシック" charset="0"/>
        </a:defRPr>
      </a:lvl4pPr>
      <a:lvl5pPr marL="2316163" indent="-411163" algn="l" defTabSz="931863" rtl="0" eaLnBrk="1" fontAlgn="base" hangingPunct="1">
        <a:spcBef>
          <a:spcPct val="20000"/>
        </a:spcBef>
        <a:spcAft>
          <a:spcPct val="0"/>
        </a:spcAft>
        <a:buClr>
          <a:srgbClr val="007233"/>
        </a:buClr>
        <a:buChar char="•"/>
        <a:defRPr sz="3200">
          <a:solidFill>
            <a:srgbClr val="7F7F7F"/>
          </a:solidFill>
          <a:latin typeface="+mn-lt"/>
          <a:ea typeface="ＭＳ Ｐゴシック" charset="0"/>
        </a:defRPr>
      </a:lvl5pPr>
      <a:lvl6pPr marL="13219554" indent="-1201778" algn="l" rtl="0" eaLnBrk="1" fontAlgn="base" hangingPunct="1">
        <a:spcBef>
          <a:spcPct val="20000"/>
        </a:spcBef>
        <a:spcAft>
          <a:spcPct val="0"/>
        </a:spcAft>
        <a:buClr>
          <a:srgbClr val="FFFF00"/>
        </a:buClr>
        <a:buChar char="•"/>
        <a:defRPr sz="10500">
          <a:solidFill>
            <a:schemeClr val="tx1"/>
          </a:solidFill>
          <a:latin typeface="+mn-lt"/>
        </a:defRPr>
      </a:lvl6pPr>
      <a:lvl7pPr marL="15623109" indent="-1201778" algn="l" rtl="0" eaLnBrk="1" fontAlgn="base" hangingPunct="1">
        <a:spcBef>
          <a:spcPct val="20000"/>
        </a:spcBef>
        <a:spcAft>
          <a:spcPct val="0"/>
        </a:spcAft>
        <a:buClr>
          <a:srgbClr val="FFFF00"/>
        </a:buClr>
        <a:buChar char="•"/>
        <a:defRPr sz="10500">
          <a:solidFill>
            <a:schemeClr val="tx1"/>
          </a:solidFill>
          <a:latin typeface="+mn-lt"/>
        </a:defRPr>
      </a:lvl7pPr>
      <a:lvl8pPr marL="18026664" indent="-1201778" algn="l" rtl="0" eaLnBrk="1" fontAlgn="base" hangingPunct="1">
        <a:spcBef>
          <a:spcPct val="20000"/>
        </a:spcBef>
        <a:spcAft>
          <a:spcPct val="0"/>
        </a:spcAft>
        <a:buClr>
          <a:srgbClr val="FFFF00"/>
        </a:buClr>
        <a:buChar char="•"/>
        <a:defRPr sz="10500">
          <a:solidFill>
            <a:schemeClr val="tx1"/>
          </a:solidFill>
          <a:latin typeface="+mn-lt"/>
        </a:defRPr>
      </a:lvl8pPr>
      <a:lvl9pPr marL="20430220" indent="-1201778" algn="l" rtl="0" eaLnBrk="1" fontAlgn="base" hangingPunct="1">
        <a:spcBef>
          <a:spcPct val="20000"/>
        </a:spcBef>
        <a:spcAft>
          <a:spcPct val="0"/>
        </a:spcAft>
        <a:buClr>
          <a:srgbClr val="FFFF00"/>
        </a:buClr>
        <a:buChar char="•"/>
        <a:defRPr sz="10500">
          <a:solidFill>
            <a:schemeClr val="tx1"/>
          </a:solidFill>
          <a:latin typeface="+mn-lt"/>
        </a:defRPr>
      </a:lvl9pPr>
    </p:bodyStyle>
    <p:otherStyle>
      <a:defPPr>
        <a:defRPr lang="en-US"/>
      </a:defPPr>
      <a:lvl1pPr marL="0" algn="l" defTabSz="4807111" rtl="0" eaLnBrk="1" latinLnBrk="0" hangingPunct="1">
        <a:defRPr sz="9200" kern="1200">
          <a:solidFill>
            <a:schemeClr val="tx1"/>
          </a:solidFill>
          <a:latin typeface="+mn-lt"/>
          <a:ea typeface="+mn-ea"/>
          <a:cs typeface="+mn-cs"/>
        </a:defRPr>
      </a:lvl1pPr>
      <a:lvl2pPr marL="2403555" algn="l" defTabSz="4807111" rtl="0" eaLnBrk="1" latinLnBrk="0" hangingPunct="1">
        <a:defRPr sz="9200" kern="1200">
          <a:solidFill>
            <a:schemeClr val="tx1"/>
          </a:solidFill>
          <a:latin typeface="+mn-lt"/>
          <a:ea typeface="+mn-ea"/>
          <a:cs typeface="+mn-cs"/>
        </a:defRPr>
      </a:lvl2pPr>
      <a:lvl3pPr marL="4807111" algn="l" defTabSz="4807111" rtl="0" eaLnBrk="1" latinLnBrk="0" hangingPunct="1">
        <a:defRPr sz="9200" kern="1200">
          <a:solidFill>
            <a:schemeClr val="tx1"/>
          </a:solidFill>
          <a:latin typeface="+mn-lt"/>
          <a:ea typeface="+mn-ea"/>
          <a:cs typeface="+mn-cs"/>
        </a:defRPr>
      </a:lvl3pPr>
      <a:lvl4pPr marL="7210666" algn="l" defTabSz="4807111" rtl="0" eaLnBrk="1" latinLnBrk="0" hangingPunct="1">
        <a:defRPr sz="9200" kern="1200">
          <a:solidFill>
            <a:schemeClr val="tx1"/>
          </a:solidFill>
          <a:latin typeface="+mn-lt"/>
          <a:ea typeface="+mn-ea"/>
          <a:cs typeface="+mn-cs"/>
        </a:defRPr>
      </a:lvl4pPr>
      <a:lvl5pPr marL="9614221" algn="l" defTabSz="4807111" rtl="0" eaLnBrk="1" latinLnBrk="0" hangingPunct="1">
        <a:defRPr sz="9200" kern="1200">
          <a:solidFill>
            <a:schemeClr val="tx1"/>
          </a:solidFill>
          <a:latin typeface="+mn-lt"/>
          <a:ea typeface="+mn-ea"/>
          <a:cs typeface="+mn-cs"/>
        </a:defRPr>
      </a:lvl5pPr>
      <a:lvl6pPr marL="12017776" algn="l" defTabSz="4807111" rtl="0" eaLnBrk="1" latinLnBrk="0" hangingPunct="1">
        <a:defRPr sz="9200" kern="1200">
          <a:solidFill>
            <a:schemeClr val="tx1"/>
          </a:solidFill>
          <a:latin typeface="+mn-lt"/>
          <a:ea typeface="+mn-ea"/>
          <a:cs typeface="+mn-cs"/>
        </a:defRPr>
      </a:lvl6pPr>
      <a:lvl7pPr marL="14421332" algn="l" defTabSz="4807111" rtl="0" eaLnBrk="1" latinLnBrk="0" hangingPunct="1">
        <a:defRPr sz="9200" kern="1200">
          <a:solidFill>
            <a:schemeClr val="tx1"/>
          </a:solidFill>
          <a:latin typeface="+mn-lt"/>
          <a:ea typeface="+mn-ea"/>
          <a:cs typeface="+mn-cs"/>
        </a:defRPr>
      </a:lvl7pPr>
      <a:lvl8pPr marL="16824887" algn="l" defTabSz="4807111" rtl="0" eaLnBrk="1" latinLnBrk="0" hangingPunct="1">
        <a:defRPr sz="9200" kern="1200">
          <a:solidFill>
            <a:schemeClr val="tx1"/>
          </a:solidFill>
          <a:latin typeface="+mn-lt"/>
          <a:ea typeface="+mn-ea"/>
          <a:cs typeface="+mn-cs"/>
        </a:defRPr>
      </a:lvl8pPr>
      <a:lvl9pPr marL="19228442" algn="l" defTabSz="4807111" rtl="0" eaLnBrk="1" latinLnBrk="0" hangingPunct="1">
        <a:defRPr sz="9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867400" y="381001"/>
            <a:ext cx="34594800" cy="2819400"/>
          </a:xfrm>
          <a:ln>
            <a:noFill/>
          </a:ln>
        </p:spPr>
        <p:txBody>
          <a:bodyPr/>
          <a:lstStyle/>
          <a:p>
            <a:r>
              <a:rPr lang="en-US" dirty="0"/>
              <a:t>Building Bridges Initiative: Results of an Outreach, Education and Cancer Screening Refugee Health Project </a:t>
            </a:r>
          </a:p>
        </p:txBody>
      </p:sp>
      <p:sp>
        <p:nvSpPr>
          <p:cNvPr id="8" name="Text Placeholder 7"/>
          <p:cNvSpPr>
            <a:spLocks noGrp="1"/>
          </p:cNvSpPr>
          <p:nvPr>
            <p:ph type="body" sz="quarter" idx="10"/>
          </p:nvPr>
        </p:nvSpPr>
        <p:spPr>
          <a:xfrm>
            <a:off x="685800" y="8610600"/>
            <a:ext cx="11658600" cy="8382000"/>
          </a:xfrm>
        </p:spPr>
        <p:txBody>
          <a:bodyPr>
            <a:noAutofit/>
          </a:bodyPr>
          <a:lstStyle/>
          <a:p>
            <a:r>
              <a:rPr lang="en-US" sz="4400" dirty="0"/>
              <a:t>Resettled refugees, like many immigrant groups, have been shown to have low cancer screening rates thus increasing the chances for higher cancer incidences and mortality rates. The Building Bridges Initiative (BBI) at the University of North Texas Health Science Center is a Cancer Prevention and Research Institute of Texas (CPRIT) funded prevention program that provides breast, cervical and liver cancer education and screening to refugee women and links them into appropriate health services. The purpose of this poster is to describe the results of the first three years of the BBI intervention on adherence to recommended </a:t>
            </a:r>
            <a:r>
              <a:rPr lang="en-US" sz="4400" dirty="0" smtClean="0"/>
              <a:t>breast and  cervical </a:t>
            </a:r>
            <a:r>
              <a:rPr lang="en-US" sz="4400" dirty="0"/>
              <a:t>cancer </a:t>
            </a:r>
            <a:r>
              <a:rPr lang="en-US" sz="4400" dirty="0" smtClean="0"/>
              <a:t>screenings, Hepatitis B screening and vaccination </a:t>
            </a:r>
            <a:r>
              <a:rPr lang="en-US" sz="4400" dirty="0"/>
              <a:t>among enrolled participants at baseline and resulting from the intervention.   </a:t>
            </a:r>
          </a:p>
          <a:p>
            <a:endParaRPr lang="en-US" sz="4400" dirty="0"/>
          </a:p>
        </p:txBody>
      </p:sp>
      <p:sp>
        <p:nvSpPr>
          <p:cNvPr id="9" name="Text Placeholder 8"/>
          <p:cNvSpPr>
            <a:spLocks noGrp="1"/>
          </p:cNvSpPr>
          <p:nvPr>
            <p:ph type="body" sz="quarter" idx="12"/>
          </p:nvPr>
        </p:nvSpPr>
        <p:spPr>
          <a:xfrm>
            <a:off x="26060400" y="8610600"/>
            <a:ext cx="11582400" cy="20574000"/>
          </a:xfrm>
        </p:spPr>
        <p:txBody>
          <a:bodyPr>
            <a:noAutofit/>
          </a:bodyPr>
          <a:lstStyle/>
          <a:p>
            <a:r>
              <a:rPr lang="en-US" sz="4400" dirty="0"/>
              <a:t>From September 2014 – May 2017, </a:t>
            </a:r>
            <a:r>
              <a:rPr lang="en-US" sz="4400" dirty="0" smtClean="0"/>
              <a:t>lay </a:t>
            </a:r>
            <a:r>
              <a:rPr lang="en-US" sz="4400" dirty="0"/>
              <a:t>health educators enrolled 433 refugee women and 115 refugee men participants.  </a:t>
            </a:r>
            <a:endParaRPr lang="en-US" sz="4400" dirty="0" smtClean="0"/>
          </a:p>
          <a:p>
            <a:pPr marL="571500" indent="-571500">
              <a:buFont typeface="Wingdings" panose="05000000000000000000" pitchFamily="2" charset="2"/>
              <a:buChar char="Ø"/>
            </a:pPr>
            <a:r>
              <a:rPr lang="en-US" sz="4400" dirty="0" smtClean="0"/>
              <a:t>Cancer </a:t>
            </a:r>
            <a:r>
              <a:rPr lang="en-US" sz="4400" dirty="0"/>
              <a:t>prevention education classes were attended by 502 participants. </a:t>
            </a:r>
            <a:r>
              <a:rPr lang="en-US" sz="4400" dirty="0" smtClean="0"/>
              <a:t>(Picture 1 and 2).</a:t>
            </a:r>
          </a:p>
          <a:p>
            <a:pPr marL="571500" indent="-571500">
              <a:buFont typeface="Wingdings" panose="05000000000000000000" pitchFamily="2" charset="2"/>
              <a:buChar char="Ø"/>
            </a:pPr>
            <a:r>
              <a:rPr lang="en-US" sz="4400" dirty="0"/>
              <a:t>The large majority had never been previously screened or were not following recommended guidelines </a:t>
            </a:r>
            <a:endParaRPr lang="en-US" sz="4400" dirty="0"/>
          </a:p>
          <a:p>
            <a:pPr marL="1500188" lvl="1" indent="-571500">
              <a:buFont typeface="Wingdings" panose="05000000000000000000" pitchFamily="2" charset="2"/>
              <a:buChar char="Ø"/>
            </a:pPr>
            <a:r>
              <a:rPr lang="en-US" sz="4400" dirty="0" smtClean="0">
                <a:solidFill>
                  <a:srgbClr val="00B050"/>
                </a:solidFill>
              </a:rPr>
              <a:t>75</a:t>
            </a:r>
            <a:r>
              <a:rPr lang="en-US" sz="4400" dirty="0">
                <a:solidFill>
                  <a:srgbClr val="00B050"/>
                </a:solidFill>
              </a:rPr>
              <a:t>% needed a pap exam, </a:t>
            </a:r>
            <a:endParaRPr lang="en-US" sz="4400" dirty="0">
              <a:solidFill>
                <a:srgbClr val="00B050"/>
              </a:solidFill>
            </a:endParaRPr>
          </a:p>
          <a:p>
            <a:pPr marL="1500188" lvl="1" indent="-571500">
              <a:buFont typeface="Wingdings" panose="05000000000000000000" pitchFamily="2" charset="2"/>
              <a:buChar char="Ø"/>
            </a:pPr>
            <a:r>
              <a:rPr lang="en-US" sz="4400" dirty="0" smtClean="0">
                <a:solidFill>
                  <a:srgbClr val="00B050"/>
                </a:solidFill>
              </a:rPr>
              <a:t>85</a:t>
            </a:r>
            <a:r>
              <a:rPr lang="en-US" sz="4400" dirty="0">
                <a:solidFill>
                  <a:srgbClr val="00B050"/>
                </a:solidFill>
              </a:rPr>
              <a:t>% needed a mammogram, </a:t>
            </a:r>
            <a:endParaRPr lang="en-US" sz="4400" dirty="0" smtClean="0">
              <a:solidFill>
                <a:srgbClr val="00B050"/>
              </a:solidFill>
            </a:endParaRPr>
          </a:p>
          <a:p>
            <a:pPr marL="1500188" lvl="1" indent="-571500">
              <a:buFont typeface="Wingdings" panose="05000000000000000000" pitchFamily="2" charset="2"/>
              <a:buChar char="Ø"/>
            </a:pPr>
            <a:r>
              <a:rPr lang="en-US" sz="4400" dirty="0" smtClean="0">
                <a:solidFill>
                  <a:srgbClr val="00B050"/>
                </a:solidFill>
              </a:rPr>
              <a:t>70</a:t>
            </a:r>
            <a:r>
              <a:rPr lang="en-US" sz="4400" dirty="0">
                <a:solidFill>
                  <a:srgbClr val="00B050"/>
                </a:solidFill>
              </a:rPr>
              <a:t>% did not know their hepatitis B status  </a:t>
            </a:r>
            <a:endParaRPr lang="en-US" sz="4400" dirty="0" smtClean="0">
              <a:solidFill>
                <a:srgbClr val="00B050"/>
              </a:solidFill>
            </a:endParaRPr>
          </a:p>
          <a:p>
            <a:pPr lvl="2" indent="0">
              <a:buNone/>
            </a:pPr>
            <a:endParaRPr lang="en-US" sz="4400" dirty="0" smtClean="0"/>
          </a:p>
          <a:p>
            <a:pPr marL="571500" indent="-571500">
              <a:buFont typeface="Wingdings" panose="05000000000000000000" pitchFamily="2" charset="2"/>
              <a:buChar char="Ø"/>
            </a:pPr>
            <a:r>
              <a:rPr lang="en-US" sz="4400" dirty="0" smtClean="0"/>
              <a:t>The </a:t>
            </a:r>
            <a:r>
              <a:rPr lang="en-US" sz="4400" dirty="0"/>
              <a:t>uptake rate of screenings was 93% (511/548). </a:t>
            </a:r>
            <a:endParaRPr lang="en-US" sz="4400" dirty="0" smtClean="0"/>
          </a:p>
          <a:p>
            <a:pPr marL="1500188" lvl="1" indent="-571500">
              <a:buFont typeface="Wingdings" panose="05000000000000000000" pitchFamily="2" charset="2"/>
              <a:buChar char="Ø"/>
            </a:pPr>
            <a:r>
              <a:rPr lang="en-US" sz="4400" dirty="0" smtClean="0">
                <a:solidFill>
                  <a:srgbClr val="00B050"/>
                </a:solidFill>
              </a:rPr>
              <a:t>Total Pap Tests Completed – 168  (53%)</a:t>
            </a:r>
          </a:p>
          <a:p>
            <a:pPr marL="1500188" lvl="1" indent="-571500">
              <a:buFont typeface="Wingdings" panose="05000000000000000000" pitchFamily="2" charset="2"/>
              <a:buChar char="Ø"/>
            </a:pPr>
            <a:r>
              <a:rPr lang="en-US" sz="4400" dirty="0" smtClean="0">
                <a:solidFill>
                  <a:srgbClr val="00B050"/>
                </a:solidFill>
              </a:rPr>
              <a:t>Total Mammograms Completed – 128  (57%)</a:t>
            </a:r>
          </a:p>
          <a:p>
            <a:pPr marL="1500188" lvl="1" indent="-571500">
              <a:buFont typeface="Wingdings" panose="05000000000000000000" pitchFamily="2" charset="2"/>
              <a:buChar char="Ø"/>
            </a:pPr>
            <a:r>
              <a:rPr lang="en-US" sz="4400" dirty="0" smtClean="0">
                <a:solidFill>
                  <a:srgbClr val="00B050"/>
                </a:solidFill>
              </a:rPr>
              <a:t>Total Hep B Screen Completed – 215  (56%)</a:t>
            </a:r>
          </a:p>
          <a:p>
            <a:pPr lvl="1" indent="0">
              <a:buNone/>
            </a:pPr>
            <a:endParaRPr lang="en-US" sz="4400" dirty="0" smtClean="0">
              <a:solidFill>
                <a:srgbClr val="00B050"/>
              </a:solidFill>
            </a:endParaRPr>
          </a:p>
          <a:p>
            <a:pPr marL="571500" indent="-571500">
              <a:buFont typeface="Wingdings" panose="05000000000000000000" pitchFamily="2" charset="2"/>
              <a:buChar char="Ø"/>
            </a:pPr>
            <a:r>
              <a:rPr lang="en-US" sz="4400" dirty="0" smtClean="0"/>
              <a:t>Of </a:t>
            </a:r>
            <a:r>
              <a:rPr lang="en-US" sz="4400" dirty="0"/>
              <a:t>those screened, navigation services were provided </a:t>
            </a:r>
            <a:r>
              <a:rPr lang="en-US" sz="4400" dirty="0" smtClean="0"/>
              <a:t>for:</a:t>
            </a:r>
          </a:p>
          <a:p>
            <a:pPr marL="1500188" lvl="1" indent="-571500">
              <a:buFont typeface="Wingdings" panose="05000000000000000000" pitchFamily="2" charset="2"/>
              <a:buChar char="Ø"/>
            </a:pPr>
            <a:r>
              <a:rPr lang="en-US" sz="4400" dirty="0" smtClean="0">
                <a:solidFill>
                  <a:schemeClr val="tx1">
                    <a:lumMod val="50000"/>
                  </a:schemeClr>
                </a:solidFill>
              </a:rPr>
              <a:t> </a:t>
            </a:r>
            <a:r>
              <a:rPr lang="en-US" sz="4400" dirty="0">
                <a:solidFill>
                  <a:srgbClr val="00B050"/>
                </a:solidFill>
              </a:rPr>
              <a:t>11 </a:t>
            </a:r>
            <a:r>
              <a:rPr lang="en-US" sz="4400" dirty="0" smtClean="0">
                <a:solidFill>
                  <a:srgbClr val="00B050"/>
                </a:solidFill>
              </a:rPr>
              <a:t>Abnormal </a:t>
            </a:r>
            <a:r>
              <a:rPr lang="en-US" sz="4400" dirty="0">
                <a:solidFill>
                  <a:srgbClr val="00B050"/>
                </a:solidFill>
              </a:rPr>
              <a:t>C</a:t>
            </a:r>
            <a:r>
              <a:rPr lang="en-US" sz="4400" dirty="0" smtClean="0">
                <a:solidFill>
                  <a:srgbClr val="00B050"/>
                </a:solidFill>
              </a:rPr>
              <a:t>ervical </a:t>
            </a:r>
            <a:r>
              <a:rPr lang="en-US" sz="4400" dirty="0">
                <a:solidFill>
                  <a:srgbClr val="00B050"/>
                </a:solidFill>
              </a:rPr>
              <a:t>S</a:t>
            </a:r>
            <a:r>
              <a:rPr lang="en-US" sz="4400" dirty="0" smtClean="0">
                <a:solidFill>
                  <a:srgbClr val="00B050"/>
                </a:solidFill>
              </a:rPr>
              <a:t>creens </a:t>
            </a:r>
            <a:endParaRPr lang="en-US" sz="4400" dirty="0">
              <a:solidFill>
                <a:srgbClr val="00B050"/>
              </a:solidFill>
            </a:endParaRPr>
          </a:p>
          <a:p>
            <a:pPr marL="1500188" lvl="1" indent="-571500">
              <a:buFont typeface="Wingdings" panose="05000000000000000000" pitchFamily="2" charset="2"/>
              <a:buChar char="Ø"/>
            </a:pPr>
            <a:r>
              <a:rPr lang="en-US" sz="4400" dirty="0" smtClean="0">
                <a:solidFill>
                  <a:srgbClr val="00B050"/>
                </a:solidFill>
              </a:rPr>
              <a:t>15 </a:t>
            </a:r>
            <a:r>
              <a:rPr lang="en-US" sz="4400" dirty="0">
                <a:solidFill>
                  <a:srgbClr val="00B050"/>
                </a:solidFill>
              </a:rPr>
              <a:t>A</a:t>
            </a:r>
            <a:r>
              <a:rPr lang="en-US" sz="4400" dirty="0" smtClean="0">
                <a:solidFill>
                  <a:srgbClr val="00B050"/>
                </a:solidFill>
              </a:rPr>
              <a:t>bnormal </a:t>
            </a:r>
            <a:r>
              <a:rPr lang="en-US" sz="4400" dirty="0">
                <a:solidFill>
                  <a:srgbClr val="00B050"/>
                </a:solidFill>
              </a:rPr>
              <a:t>M</a:t>
            </a:r>
            <a:r>
              <a:rPr lang="en-US" sz="4400" dirty="0" smtClean="0">
                <a:solidFill>
                  <a:srgbClr val="00B050"/>
                </a:solidFill>
              </a:rPr>
              <a:t>ammograms </a:t>
            </a:r>
            <a:endParaRPr lang="en-US" sz="4400" dirty="0">
              <a:solidFill>
                <a:srgbClr val="00B050"/>
              </a:solidFill>
            </a:endParaRPr>
          </a:p>
          <a:p>
            <a:pPr marL="1500188" lvl="1" indent="-571500">
              <a:buFont typeface="Wingdings" panose="05000000000000000000" pitchFamily="2" charset="2"/>
              <a:buChar char="Ø"/>
            </a:pPr>
            <a:r>
              <a:rPr lang="en-US" sz="4400" dirty="0" smtClean="0">
                <a:solidFill>
                  <a:srgbClr val="00B050"/>
                </a:solidFill>
              </a:rPr>
              <a:t>22 </a:t>
            </a:r>
            <a:r>
              <a:rPr lang="en-US" sz="4400" dirty="0">
                <a:solidFill>
                  <a:srgbClr val="00B050"/>
                </a:solidFill>
              </a:rPr>
              <a:t>P</a:t>
            </a:r>
            <a:r>
              <a:rPr lang="en-US" sz="4400" dirty="0" smtClean="0">
                <a:solidFill>
                  <a:srgbClr val="00B050"/>
                </a:solidFill>
              </a:rPr>
              <a:t>ositive </a:t>
            </a:r>
            <a:r>
              <a:rPr lang="en-US" sz="4400" dirty="0">
                <a:solidFill>
                  <a:srgbClr val="00B050"/>
                </a:solidFill>
              </a:rPr>
              <a:t>Hepatitis B </a:t>
            </a:r>
            <a:r>
              <a:rPr lang="en-US" sz="4400" dirty="0">
                <a:solidFill>
                  <a:srgbClr val="00B050"/>
                </a:solidFill>
              </a:rPr>
              <a:t>S</a:t>
            </a:r>
            <a:r>
              <a:rPr lang="en-US" sz="4400" dirty="0" smtClean="0">
                <a:solidFill>
                  <a:srgbClr val="00B050"/>
                </a:solidFill>
              </a:rPr>
              <a:t>creens</a:t>
            </a:r>
          </a:p>
          <a:p>
            <a:pPr lvl="1" indent="0">
              <a:buNone/>
            </a:pPr>
            <a:endParaRPr lang="en-US" sz="4400" dirty="0">
              <a:solidFill>
                <a:srgbClr val="00B050"/>
              </a:solidFill>
            </a:endParaRPr>
          </a:p>
          <a:p>
            <a:pPr marL="571500" indent="-571500">
              <a:buFont typeface="Wingdings" panose="05000000000000000000" pitchFamily="2" charset="2"/>
              <a:buChar char="Ø"/>
            </a:pPr>
            <a:r>
              <a:rPr lang="en-US" sz="4400" dirty="0" smtClean="0"/>
              <a:t>Among </a:t>
            </a:r>
            <a:r>
              <a:rPr lang="en-US" sz="4400" dirty="0"/>
              <a:t>100 age appropriate women, 47 women started the HPV vaccine, and 23 (49%) completed the entire series. </a:t>
            </a:r>
            <a:endParaRPr lang="en-US" sz="4400" dirty="0" smtClean="0"/>
          </a:p>
        </p:txBody>
      </p:sp>
      <p:sp>
        <p:nvSpPr>
          <p:cNvPr id="10" name="Text Placeholder 9"/>
          <p:cNvSpPr>
            <a:spLocks noGrp="1"/>
          </p:cNvSpPr>
          <p:nvPr>
            <p:ph type="body" sz="quarter" idx="13"/>
          </p:nvPr>
        </p:nvSpPr>
        <p:spPr>
          <a:xfrm>
            <a:off x="38557200" y="8610600"/>
            <a:ext cx="11658600" cy="6477000"/>
          </a:xfrm>
        </p:spPr>
        <p:txBody>
          <a:bodyPr>
            <a:noAutofit/>
          </a:bodyPr>
          <a:lstStyle/>
          <a:p>
            <a:r>
              <a:rPr lang="en-US" sz="4400" dirty="0"/>
              <a:t>As a result of CPRIT funding, we were able to reach a population of underserved women, many who had never received a pap or cervical cancer screening. The lay health worker model, which focuses on natural systems in the community setting, was effective in overcoming many of the system-level, cultural, linguistic and structural barriers that prevent refugee women from receiving timely and life-saving cancer screenings. </a:t>
            </a:r>
          </a:p>
          <a:p>
            <a:endParaRPr lang="en-US" sz="4400" dirty="0"/>
          </a:p>
        </p:txBody>
      </p:sp>
      <p:sp>
        <p:nvSpPr>
          <p:cNvPr id="11" name="Text Placeholder 10"/>
          <p:cNvSpPr>
            <a:spLocks noGrp="1"/>
          </p:cNvSpPr>
          <p:nvPr>
            <p:ph type="body" sz="quarter" idx="14"/>
          </p:nvPr>
        </p:nvSpPr>
        <p:spPr>
          <a:xfrm>
            <a:off x="13335000" y="8610599"/>
            <a:ext cx="11658600" cy="8382001"/>
          </a:xfrm>
        </p:spPr>
        <p:txBody>
          <a:bodyPr>
            <a:normAutofit/>
          </a:bodyPr>
          <a:lstStyle/>
          <a:p>
            <a:r>
              <a:rPr lang="en-US" sz="4400" dirty="0"/>
              <a:t>Trained bicultural and bilingual lay health educators from four refugee communities/regions, (i.e., Bhutanese, Karen, Somali and Central Africa) provide group and individual education to women enrolled in the Building Bridges program in 10 different languages. </a:t>
            </a:r>
            <a:r>
              <a:rPr lang="en-US" sz="4400" dirty="0" smtClean="0"/>
              <a:t>Educators address barriers related to beliefs (Table 1), culture, language, and structural such as transportation and interpretation. Data </a:t>
            </a:r>
            <a:r>
              <a:rPr lang="en-US" sz="4400" dirty="0"/>
              <a:t>for this analysis comes from baseline enrollment and service records. Uptake rates, date of last screen, and prevalence of abnormal screens were analyzed among program participants.  </a:t>
            </a:r>
          </a:p>
          <a:p>
            <a:endParaRPr lang="en-US" dirty="0"/>
          </a:p>
        </p:txBody>
      </p:sp>
      <p:sp>
        <p:nvSpPr>
          <p:cNvPr id="13" name="Text Box 25"/>
          <p:cNvSpPr txBox="1">
            <a:spLocks noChangeArrowheads="1"/>
          </p:cNvSpPr>
          <p:nvPr/>
        </p:nvSpPr>
        <p:spPr bwMode="auto">
          <a:xfrm>
            <a:off x="685800" y="6781800"/>
            <a:ext cx="11582400" cy="1107911"/>
          </a:xfrm>
          <a:prstGeom prst="rect">
            <a:avLst/>
          </a:prstGeom>
          <a:solidFill>
            <a:srgbClr val="006A2F"/>
          </a:solidFill>
          <a:ln>
            <a:noFill/>
          </a:ln>
          <a:extLst/>
        </p:spPr>
        <p:txBody>
          <a:bodyPr lIns="91349" tIns="45678" rIns="91349" bIns="45678">
            <a:spAutoFit/>
          </a:bodyPr>
          <a:lstStyle>
            <a:lvl1pPr defTabSz="4806950" eaLnBrk="0" hangingPunct="0">
              <a:defRPr sz="9200">
                <a:solidFill>
                  <a:schemeClr val="tx1"/>
                </a:solidFill>
                <a:latin typeface="Arial" charset="0"/>
                <a:ea typeface="ＭＳ Ｐゴシック" charset="0"/>
                <a:cs typeface="ＭＳ Ｐゴシック" charset="0"/>
              </a:defRPr>
            </a:lvl1pPr>
            <a:lvl2pPr marL="742950" indent="-285750" defTabSz="4806950" eaLnBrk="0" hangingPunct="0">
              <a:defRPr sz="9200">
                <a:solidFill>
                  <a:schemeClr val="tx1"/>
                </a:solidFill>
                <a:latin typeface="Arial" charset="0"/>
                <a:ea typeface="ＭＳ Ｐゴシック" charset="0"/>
              </a:defRPr>
            </a:lvl2pPr>
            <a:lvl3pPr marL="1143000" indent="-228600" defTabSz="4806950" eaLnBrk="0" hangingPunct="0">
              <a:defRPr sz="9200">
                <a:solidFill>
                  <a:schemeClr val="tx1"/>
                </a:solidFill>
                <a:latin typeface="Arial" charset="0"/>
                <a:ea typeface="ＭＳ Ｐゴシック" charset="0"/>
              </a:defRPr>
            </a:lvl3pPr>
            <a:lvl4pPr marL="1600200" indent="-228600" defTabSz="4806950" eaLnBrk="0" hangingPunct="0">
              <a:defRPr sz="9200">
                <a:solidFill>
                  <a:schemeClr val="tx1"/>
                </a:solidFill>
                <a:latin typeface="Arial" charset="0"/>
                <a:ea typeface="ＭＳ Ｐゴシック" charset="0"/>
              </a:defRPr>
            </a:lvl4pPr>
            <a:lvl5pPr marL="2057400" indent="-228600" defTabSz="4806950" eaLnBrk="0" hangingPunct="0">
              <a:defRPr sz="9200">
                <a:solidFill>
                  <a:schemeClr val="tx1"/>
                </a:solidFill>
                <a:latin typeface="Arial" charset="0"/>
                <a:ea typeface="ＭＳ Ｐゴシック" charset="0"/>
              </a:defRPr>
            </a:lvl5pPr>
            <a:lvl6pPr marL="2514600" indent="-228600" defTabSz="4806950" eaLnBrk="0" fontAlgn="base" hangingPunct="0">
              <a:spcBef>
                <a:spcPct val="0"/>
              </a:spcBef>
              <a:spcAft>
                <a:spcPct val="0"/>
              </a:spcAft>
              <a:defRPr sz="9200">
                <a:solidFill>
                  <a:schemeClr val="tx1"/>
                </a:solidFill>
                <a:latin typeface="Arial" charset="0"/>
                <a:ea typeface="ＭＳ Ｐゴシック" charset="0"/>
              </a:defRPr>
            </a:lvl6pPr>
            <a:lvl7pPr marL="2971800" indent="-228600" defTabSz="4806950" eaLnBrk="0" fontAlgn="base" hangingPunct="0">
              <a:spcBef>
                <a:spcPct val="0"/>
              </a:spcBef>
              <a:spcAft>
                <a:spcPct val="0"/>
              </a:spcAft>
              <a:defRPr sz="9200">
                <a:solidFill>
                  <a:schemeClr val="tx1"/>
                </a:solidFill>
                <a:latin typeface="Arial" charset="0"/>
                <a:ea typeface="ＭＳ Ｐゴシック" charset="0"/>
              </a:defRPr>
            </a:lvl7pPr>
            <a:lvl8pPr marL="3429000" indent="-228600" defTabSz="4806950" eaLnBrk="0" fontAlgn="base" hangingPunct="0">
              <a:spcBef>
                <a:spcPct val="0"/>
              </a:spcBef>
              <a:spcAft>
                <a:spcPct val="0"/>
              </a:spcAft>
              <a:defRPr sz="9200">
                <a:solidFill>
                  <a:schemeClr val="tx1"/>
                </a:solidFill>
                <a:latin typeface="Arial" charset="0"/>
                <a:ea typeface="ＭＳ Ｐゴシック" charset="0"/>
              </a:defRPr>
            </a:lvl8pPr>
            <a:lvl9pPr marL="3886200" indent="-228600" defTabSz="4806950" eaLnBrk="0" fontAlgn="base" hangingPunct="0">
              <a:spcBef>
                <a:spcPct val="0"/>
              </a:spcBef>
              <a:spcAft>
                <a:spcPct val="0"/>
              </a:spcAft>
              <a:defRPr sz="9200">
                <a:solidFill>
                  <a:schemeClr val="tx1"/>
                </a:solidFill>
                <a:latin typeface="Arial" charset="0"/>
                <a:ea typeface="ＭＳ Ｐゴシック" charset="0"/>
              </a:defRPr>
            </a:lvl9pPr>
          </a:lstStyle>
          <a:p>
            <a:pPr algn="ctr" eaLnBrk="1" hangingPunct="1">
              <a:spcBef>
                <a:spcPct val="50000"/>
              </a:spcBef>
            </a:pPr>
            <a:r>
              <a:rPr lang="en-US" sz="6600" dirty="0" smtClean="0"/>
              <a:t>Background</a:t>
            </a:r>
            <a:endParaRPr lang="en-US" sz="6600" dirty="0"/>
          </a:p>
        </p:txBody>
      </p:sp>
      <p:sp>
        <p:nvSpPr>
          <p:cNvPr id="14" name="Text Box 25"/>
          <p:cNvSpPr txBox="1">
            <a:spLocks noChangeArrowheads="1"/>
          </p:cNvSpPr>
          <p:nvPr/>
        </p:nvSpPr>
        <p:spPr bwMode="auto">
          <a:xfrm>
            <a:off x="13335000" y="6781800"/>
            <a:ext cx="11582400" cy="1107911"/>
          </a:xfrm>
          <a:prstGeom prst="rect">
            <a:avLst/>
          </a:prstGeom>
          <a:solidFill>
            <a:srgbClr val="006A2F"/>
          </a:solidFill>
          <a:ln>
            <a:noFill/>
          </a:ln>
          <a:extLst/>
        </p:spPr>
        <p:txBody>
          <a:bodyPr lIns="91349" tIns="45678" rIns="91349" bIns="45678">
            <a:spAutoFit/>
          </a:bodyPr>
          <a:lstStyle>
            <a:lvl1pPr defTabSz="4806950" eaLnBrk="0" hangingPunct="0">
              <a:defRPr sz="9200">
                <a:solidFill>
                  <a:schemeClr val="tx1"/>
                </a:solidFill>
                <a:latin typeface="Arial" charset="0"/>
                <a:ea typeface="ＭＳ Ｐゴシック" charset="0"/>
                <a:cs typeface="ＭＳ Ｐゴシック" charset="0"/>
              </a:defRPr>
            </a:lvl1pPr>
            <a:lvl2pPr marL="742950" indent="-285750" defTabSz="4806950" eaLnBrk="0" hangingPunct="0">
              <a:defRPr sz="9200">
                <a:solidFill>
                  <a:schemeClr val="tx1"/>
                </a:solidFill>
                <a:latin typeface="Arial" charset="0"/>
                <a:ea typeface="ＭＳ Ｐゴシック" charset="0"/>
              </a:defRPr>
            </a:lvl2pPr>
            <a:lvl3pPr marL="1143000" indent="-228600" defTabSz="4806950" eaLnBrk="0" hangingPunct="0">
              <a:defRPr sz="9200">
                <a:solidFill>
                  <a:schemeClr val="tx1"/>
                </a:solidFill>
                <a:latin typeface="Arial" charset="0"/>
                <a:ea typeface="ＭＳ Ｐゴシック" charset="0"/>
              </a:defRPr>
            </a:lvl3pPr>
            <a:lvl4pPr marL="1600200" indent="-228600" defTabSz="4806950" eaLnBrk="0" hangingPunct="0">
              <a:defRPr sz="9200">
                <a:solidFill>
                  <a:schemeClr val="tx1"/>
                </a:solidFill>
                <a:latin typeface="Arial" charset="0"/>
                <a:ea typeface="ＭＳ Ｐゴシック" charset="0"/>
              </a:defRPr>
            </a:lvl4pPr>
            <a:lvl5pPr marL="2057400" indent="-228600" defTabSz="4806950" eaLnBrk="0" hangingPunct="0">
              <a:defRPr sz="9200">
                <a:solidFill>
                  <a:schemeClr val="tx1"/>
                </a:solidFill>
                <a:latin typeface="Arial" charset="0"/>
                <a:ea typeface="ＭＳ Ｐゴシック" charset="0"/>
              </a:defRPr>
            </a:lvl5pPr>
            <a:lvl6pPr marL="2514600" indent="-228600" defTabSz="4806950" eaLnBrk="0" fontAlgn="base" hangingPunct="0">
              <a:spcBef>
                <a:spcPct val="0"/>
              </a:spcBef>
              <a:spcAft>
                <a:spcPct val="0"/>
              </a:spcAft>
              <a:defRPr sz="9200">
                <a:solidFill>
                  <a:schemeClr val="tx1"/>
                </a:solidFill>
                <a:latin typeface="Arial" charset="0"/>
                <a:ea typeface="ＭＳ Ｐゴシック" charset="0"/>
              </a:defRPr>
            </a:lvl6pPr>
            <a:lvl7pPr marL="2971800" indent="-228600" defTabSz="4806950" eaLnBrk="0" fontAlgn="base" hangingPunct="0">
              <a:spcBef>
                <a:spcPct val="0"/>
              </a:spcBef>
              <a:spcAft>
                <a:spcPct val="0"/>
              </a:spcAft>
              <a:defRPr sz="9200">
                <a:solidFill>
                  <a:schemeClr val="tx1"/>
                </a:solidFill>
                <a:latin typeface="Arial" charset="0"/>
                <a:ea typeface="ＭＳ Ｐゴシック" charset="0"/>
              </a:defRPr>
            </a:lvl7pPr>
            <a:lvl8pPr marL="3429000" indent="-228600" defTabSz="4806950" eaLnBrk="0" fontAlgn="base" hangingPunct="0">
              <a:spcBef>
                <a:spcPct val="0"/>
              </a:spcBef>
              <a:spcAft>
                <a:spcPct val="0"/>
              </a:spcAft>
              <a:defRPr sz="9200">
                <a:solidFill>
                  <a:schemeClr val="tx1"/>
                </a:solidFill>
                <a:latin typeface="Arial" charset="0"/>
                <a:ea typeface="ＭＳ Ｐゴシック" charset="0"/>
              </a:defRPr>
            </a:lvl8pPr>
            <a:lvl9pPr marL="3886200" indent="-228600" defTabSz="4806950" eaLnBrk="0" fontAlgn="base" hangingPunct="0">
              <a:spcBef>
                <a:spcPct val="0"/>
              </a:spcBef>
              <a:spcAft>
                <a:spcPct val="0"/>
              </a:spcAft>
              <a:defRPr sz="9200">
                <a:solidFill>
                  <a:schemeClr val="tx1"/>
                </a:solidFill>
                <a:latin typeface="Arial" charset="0"/>
                <a:ea typeface="ＭＳ Ｐゴシック" charset="0"/>
              </a:defRPr>
            </a:lvl9pPr>
          </a:lstStyle>
          <a:p>
            <a:pPr algn="ctr" eaLnBrk="1" hangingPunct="1">
              <a:spcBef>
                <a:spcPct val="50000"/>
              </a:spcBef>
            </a:pPr>
            <a:r>
              <a:rPr lang="en-US" sz="6600" dirty="0" smtClean="0"/>
              <a:t>Methods</a:t>
            </a:r>
            <a:endParaRPr lang="en-US" sz="6600" dirty="0"/>
          </a:p>
        </p:txBody>
      </p:sp>
      <p:sp>
        <p:nvSpPr>
          <p:cNvPr id="15" name="Text Box 25"/>
          <p:cNvSpPr txBox="1">
            <a:spLocks noChangeArrowheads="1"/>
          </p:cNvSpPr>
          <p:nvPr/>
        </p:nvSpPr>
        <p:spPr bwMode="auto">
          <a:xfrm>
            <a:off x="26060400" y="6781800"/>
            <a:ext cx="11582400" cy="1107911"/>
          </a:xfrm>
          <a:prstGeom prst="rect">
            <a:avLst/>
          </a:prstGeom>
          <a:solidFill>
            <a:srgbClr val="006A2F"/>
          </a:solidFill>
          <a:ln>
            <a:noFill/>
          </a:ln>
          <a:extLst/>
        </p:spPr>
        <p:txBody>
          <a:bodyPr lIns="91349" tIns="45678" rIns="91349" bIns="45678">
            <a:spAutoFit/>
          </a:bodyPr>
          <a:lstStyle>
            <a:lvl1pPr defTabSz="4806950" eaLnBrk="0" hangingPunct="0">
              <a:defRPr sz="9200">
                <a:solidFill>
                  <a:schemeClr val="tx1"/>
                </a:solidFill>
                <a:latin typeface="Arial" charset="0"/>
                <a:ea typeface="ＭＳ Ｐゴシック" charset="0"/>
                <a:cs typeface="ＭＳ Ｐゴシック" charset="0"/>
              </a:defRPr>
            </a:lvl1pPr>
            <a:lvl2pPr marL="742950" indent="-285750" defTabSz="4806950" eaLnBrk="0" hangingPunct="0">
              <a:defRPr sz="9200">
                <a:solidFill>
                  <a:schemeClr val="tx1"/>
                </a:solidFill>
                <a:latin typeface="Arial" charset="0"/>
                <a:ea typeface="ＭＳ Ｐゴシック" charset="0"/>
              </a:defRPr>
            </a:lvl2pPr>
            <a:lvl3pPr marL="1143000" indent="-228600" defTabSz="4806950" eaLnBrk="0" hangingPunct="0">
              <a:defRPr sz="9200">
                <a:solidFill>
                  <a:schemeClr val="tx1"/>
                </a:solidFill>
                <a:latin typeface="Arial" charset="0"/>
                <a:ea typeface="ＭＳ Ｐゴシック" charset="0"/>
              </a:defRPr>
            </a:lvl3pPr>
            <a:lvl4pPr marL="1600200" indent="-228600" defTabSz="4806950" eaLnBrk="0" hangingPunct="0">
              <a:defRPr sz="9200">
                <a:solidFill>
                  <a:schemeClr val="tx1"/>
                </a:solidFill>
                <a:latin typeface="Arial" charset="0"/>
                <a:ea typeface="ＭＳ Ｐゴシック" charset="0"/>
              </a:defRPr>
            </a:lvl4pPr>
            <a:lvl5pPr marL="2057400" indent="-228600" defTabSz="4806950" eaLnBrk="0" hangingPunct="0">
              <a:defRPr sz="9200">
                <a:solidFill>
                  <a:schemeClr val="tx1"/>
                </a:solidFill>
                <a:latin typeface="Arial" charset="0"/>
                <a:ea typeface="ＭＳ Ｐゴシック" charset="0"/>
              </a:defRPr>
            </a:lvl5pPr>
            <a:lvl6pPr marL="2514600" indent="-228600" defTabSz="4806950" eaLnBrk="0" fontAlgn="base" hangingPunct="0">
              <a:spcBef>
                <a:spcPct val="0"/>
              </a:spcBef>
              <a:spcAft>
                <a:spcPct val="0"/>
              </a:spcAft>
              <a:defRPr sz="9200">
                <a:solidFill>
                  <a:schemeClr val="tx1"/>
                </a:solidFill>
                <a:latin typeface="Arial" charset="0"/>
                <a:ea typeface="ＭＳ Ｐゴシック" charset="0"/>
              </a:defRPr>
            </a:lvl6pPr>
            <a:lvl7pPr marL="2971800" indent="-228600" defTabSz="4806950" eaLnBrk="0" fontAlgn="base" hangingPunct="0">
              <a:spcBef>
                <a:spcPct val="0"/>
              </a:spcBef>
              <a:spcAft>
                <a:spcPct val="0"/>
              </a:spcAft>
              <a:defRPr sz="9200">
                <a:solidFill>
                  <a:schemeClr val="tx1"/>
                </a:solidFill>
                <a:latin typeface="Arial" charset="0"/>
                <a:ea typeface="ＭＳ Ｐゴシック" charset="0"/>
              </a:defRPr>
            </a:lvl7pPr>
            <a:lvl8pPr marL="3429000" indent="-228600" defTabSz="4806950" eaLnBrk="0" fontAlgn="base" hangingPunct="0">
              <a:spcBef>
                <a:spcPct val="0"/>
              </a:spcBef>
              <a:spcAft>
                <a:spcPct val="0"/>
              </a:spcAft>
              <a:defRPr sz="9200">
                <a:solidFill>
                  <a:schemeClr val="tx1"/>
                </a:solidFill>
                <a:latin typeface="Arial" charset="0"/>
                <a:ea typeface="ＭＳ Ｐゴシック" charset="0"/>
              </a:defRPr>
            </a:lvl8pPr>
            <a:lvl9pPr marL="3886200" indent="-228600" defTabSz="4806950" eaLnBrk="0" fontAlgn="base" hangingPunct="0">
              <a:spcBef>
                <a:spcPct val="0"/>
              </a:spcBef>
              <a:spcAft>
                <a:spcPct val="0"/>
              </a:spcAft>
              <a:defRPr sz="9200">
                <a:solidFill>
                  <a:schemeClr val="tx1"/>
                </a:solidFill>
                <a:latin typeface="Arial" charset="0"/>
                <a:ea typeface="ＭＳ Ｐゴシック" charset="0"/>
              </a:defRPr>
            </a:lvl9pPr>
          </a:lstStyle>
          <a:p>
            <a:pPr algn="ctr" eaLnBrk="1" hangingPunct="1">
              <a:spcBef>
                <a:spcPct val="50000"/>
              </a:spcBef>
            </a:pPr>
            <a:r>
              <a:rPr lang="en-US" sz="6600" dirty="0" smtClean="0"/>
              <a:t>Results</a:t>
            </a:r>
            <a:endParaRPr lang="en-US" sz="6600" dirty="0"/>
          </a:p>
        </p:txBody>
      </p:sp>
      <p:sp>
        <p:nvSpPr>
          <p:cNvPr id="16" name="Text Box 25"/>
          <p:cNvSpPr txBox="1">
            <a:spLocks noChangeArrowheads="1"/>
          </p:cNvSpPr>
          <p:nvPr/>
        </p:nvSpPr>
        <p:spPr bwMode="auto">
          <a:xfrm>
            <a:off x="38633400" y="6781800"/>
            <a:ext cx="11582400" cy="1107911"/>
          </a:xfrm>
          <a:prstGeom prst="rect">
            <a:avLst/>
          </a:prstGeom>
          <a:solidFill>
            <a:srgbClr val="006A2F"/>
          </a:solidFill>
          <a:ln>
            <a:noFill/>
          </a:ln>
          <a:extLst/>
        </p:spPr>
        <p:txBody>
          <a:bodyPr lIns="91349" tIns="45678" rIns="91349" bIns="45678">
            <a:spAutoFit/>
          </a:bodyPr>
          <a:lstStyle>
            <a:lvl1pPr defTabSz="4806950" eaLnBrk="0" hangingPunct="0">
              <a:defRPr sz="9200">
                <a:solidFill>
                  <a:schemeClr val="tx1"/>
                </a:solidFill>
                <a:latin typeface="Arial" charset="0"/>
                <a:ea typeface="ＭＳ Ｐゴシック" charset="0"/>
                <a:cs typeface="ＭＳ Ｐゴシック" charset="0"/>
              </a:defRPr>
            </a:lvl1pPr>
            <a:lvl2pPr marL="742950" indent="-285750" defTabSz="4806950" eaLnBrk="0" hangingPunct="0">
              <a:defRPr sz="9200">
                <a:solidFill>
                  <a:schemeClr val="tx1"/>
                </a:solidFill>
                <a:latin typeface="Arial" charset="0"/>
                <a:ea typeface="ＭＳ Ｐゴシック" charset="0"/>
              </a:defRPr>
            </a:lvl2pPr>
            <a:lvl3pPr marL="1143000" indent="-228600" defTabSz="4806950" eaLnBrk="0" hangingPunct="0">
              <a:defRPr sz="9200">
                <a:solidFill>
                  <a:schemeClr val="tx1"/>
                </a:solidFill>
                <a:latin typeface="Arial" charset="0"/>
                <a:ea typeface="ＭＳ Ｐゴシック" charset="0"/>
              </a:defRPr>
            </a:lvl3pPr>
            <a:lvl4pPr marL="1600200" indent="-228600" defTabSz="4806950" eaLnBrk="0" hangingPunct="0">
              <a:defRPr sz="9200">
                <a:solidFill>
                  <a:schemeClr val="tx1"/>
                </a:solidFill>
                <a:latin typeface="Arial" charset="0"/>
                <a:ea typeface="ＭＳ Ｐゴシック" charset="0"/>
              </a:defRPr>
            </a:lvl4pPr>
            <a:lvl5pPr marL="2057400" indent="-228600" defTabSz="4806950" eaLnBrk="0" hangingPunct="0">
              <a:defRPr sz="9200">
                <a:solidFill>
                  <a:schemeClr val="tx1"/>
                </a:solidFill>
                <a:latin typeface="Arial" charset="0"/>
                <a:ea typeface="ＭＳ Ｐゴシック" charset="0"/>
              </a:defRPr>
            </a:lvl5pPr>
            <a:lvl6pPr marL="2514600" indent="-228600" defTabSz="4806950" eaLnBrk="0" fontAlgn="base" hangingPunct="0">
              <a:spcBef>
                <a:spcPct val="0"/>
              </a:spcBef>
              <a:spcAft>
                <a:spcPct val="0"/>
              </a:spcAft>
              <a:defRPr sz="9200">
                <a:solidFill>
                  <a:schemeClr val="tx1"/>
                </a:solidFill>
                <a:latin typeface="Arial" charset="0"/>
                <a:ea typeface="ＭＳ Ｐゴシック" charset="0"/>
              </a:defRPr>
            </a:lvl6pPr>
            <a:lvl7pPr marL="2971800" indent="-228600" defTabSz="4806950" eaLnBrk="0" fontAlgn="base" hangingPunct="0">
              <a:spcBef>
                <a:spcPct val="0"/>
              </a:spcBef>
              <a:spcAft>
                <a:spcPct val="0"/>
              </a:spcAft>
              <a:defRPr sz="9200">
                <a:solidFill>
                  <a:schemeClr val="tx1"/>
                </a:solidFill>
                <a:latin typeface="Arial" charset="0"/>
                <a:ea typeface="ＭＳ Ｐゴシック" charset="0"/>
              </a:defRPr>
            </a:lvl7pPr>
            <a:lvl8pPr marL="3429000" indent="-228600" defTabSz="4806950" eaLnBrk="0" fontAlgn="base" hangingPunct="0">
              <a:spcBef>
                <a:spcPct val="0"/>
              </a:spcBef>
              <a:spcAft>
                <a:spcPct val="0"/>
              </a:spcAft>
              <a:defRPr sz="9200">
                <a:solidFill>
                  <a:schemeClr val="tx1"/>
                </a:solidFill>
                <a:latin typeface="Arial" charset="0"/>
                <a:ea typeface="ＭＳ Ｐゴシック" charset="0"/>
              </a:defRPr>
            </a:lvl8pPr>
            <a:lvl9pPr marL="3886200" indent="-228600" defTabSz="4806950" eaLnBrk="0" fontAlgn="base" hangingPunct="0">
              <a:spcBef>
                <a:spcPct val="0"/>
              </a:spcBef>
              <a:spcAft>
                <a:spcPct val="0"/>
              </a:spcAft>
              <a:defRPr sz="9200">
                <a:solidFill>
                  <a:schemeClr val="tx1"/>
                </a:solidFill>
                <a:latin typeface="Arial" charset="0"/>
                <a:ea typeface="ＭＳ Ｐゴシック" charset="0"/>
              </a:defRPr>
            </a:lvl9pPr>
          </a:lstStyle>
          <a:p>
            <a:pPr algn="ctr" eaLnBrk="1" hangingPunct="1">
              <a:spcBef>
                <a:spcPct val="50000"/>
              </a:spcBef>
            </a:pPr>
            <a:r>
              <a:rPr lang="en-US" sz="6600" dirty="0" smtClean="0"/>
              <a:t>Conclusion</a:t>
            </a:r>
            <a:endParaRPr lang="en-US" sz="6600" dirty="0"/>
          </a:p>
        </p:txBody>
      </p:sp>
      <p:pic>
        <p:nvPicPr>
          <p:cNvPr id="5" name="Chart Placeholder 4"/>
          <p:cNvPicPr>
            <a:picLocks noGrp="1" noChangeAspect="1"/>
          </p:cNvPicPr>
          <p:nvPr>
            <p:ph type="chart" sz="quarter" idx="15"/>
          </p:nvPr>
        </p:nvPicPr>
        <p:blipFill>
          <a:blip r:embed="rId3" cstate="email">
            <a:extLst>
              <a:ext uri="{28A0092B-C50C-407E-A947-70E740481C1C}">
                <a14:useLocalDpi xmlns:a14="http://schemas.microsoft.com/office/drawing/2010/main" val="0"/>
              </a:ext>
            </a:extLst>
          </a:blip>
          <a:stretch>
            <a:fillRect/>
          </a:stretch>
        </p:blipFill>
        <p:spPr>
          <a:xfrm>
            <a:off x="40462938" y="794448"/>
            <a:ext cx="9799983" cy="1951466"/>
          </a:xfrm>
          <a:ln>
            <a:noFill/>
          </a:ln>
        </p:spPr>
      </p:pic>
      <p:sp>
        <p:nvSpPr>
          <p:cNvPr id="6" name="TextBox 5"/>
          <p:cNvSpPr txBox="1"/>
          <p:nvPr/>
        </p:nvSpPr>
        <p:spPr>
          <a:xfrm>
            <a:off x="685800" y="3276600"/>
            <a:ext cx="49278328" cy="1107996"/>
          </a:xfrm>
          <a:prstGeom prst="rect">
            <a:avLst/>
          </a:prstGeom>
          <a:noFill/>
        </p:spPr>
        <p:txBody>
          <a:bodyPr wrap="square" rtlCol="0">
            <a:spAutoFit/>
          </a:bodyPr>
          <a:lstStyle/>
          <a:p>
            <a:pPr algn="ctr"/>
            <a:r>
              <a:rPr lang="en-US" sz="6600" dirty="0" smtClean="0"/>
              <a:t>Amy Raines-Milenkov, DrPH, Martha Felini, PhD, Eva Baker, MPH, Iram Qureshi, MPH, Lan Yang, BS, Hlawn Iang, BS</a:t>
            </a:r>
            <a:endParaRPr lang="en-US" sz="6600" dirty="0"/>
          </a:p>
        </p:txBody>
      </p: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8009" y="19592973"/>
            <a:ext cx="11700191" cy="792200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027" name="Picture 3" descr="C:\Users\enb0049\Dropbox (ZIMMERMAN)\CPRIT - Refugee Womens Health\Pictures\2016\Teaching Professionals\JPS Panel 2016\IMG_7521.JPG"/>
          <p:cNvPicPr>
            <a:picLocks noChangeAspect="1" noChangeArrowheads="1"/>
          </p:cNvPicPr>
          <p:nvPr/>
        </p:nvPicPr>
        <p:blipFill rotWithShape="1">
          <a:blip r:embed="rId5" cstate="email">
            <a:extLst>
              <a:ext uri="{28A0092B-C50C-407E-A947-70E740481C1C}">
                <a14:useLocalDpi xmlns:a14="http://schemas.microsoft.com/office/drawing/2010/main" val="0"/>
              </a:ext>
            </a:extLst>
          </a:blip>
          <a:srcRect b="27738"/>
          <a:stretch/>
        </p:blipFill>
        <p:spPr bwMode="auto">
          <a:xfrm>
            <a:off x="38252400" y="24120815"/>
            <a:ext cx="11559328" cy="626475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pic>
        <p:nvPicPr>
          <p:cNvPr id="1028" name="Picture 4" descr="C:\Users\enb0049\Dropbox (ZIMMERMAN)\CPRIT - Refugee Womens Health\Pictures\2016\DFW Hep B Flyers\hep b flyer - Burmese.jpg"/>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6306520" y="15528273"/>
            <a:ext cx="4221041" cy="7407927"/>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17" name="Rectangle 16"/>
          <p:cNvSpPr/>
          <p:nvPr/>
        </p:nvSpPr>
        <p:spPr bwMode="auto">
          <a:xfrm>
            <a:off x="47578840" y="18799096"/>
            <a:ext cx="2514600" cy="32710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ahoma" charset="0"/>
            </a:endParaRPr>
          </a:p>
        </p:txBody>
      </p:sp>
      <p:pic>
        <p:nvPicPr>
          <p:cNvPr id="25" name="Picture 24"/>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38252400" y="15691772"/>
            <a:ext cx="7441830" cy="558137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grpSp>
        <p:nvGrpSpPr>
          <p:cNvPr id="34" name="Group 33"/>
          <p:cNvGrpSpPr/>
          <p:nvPr/>
        </p:nvGrpSpPr>
        <p:grpSpPr>
          <a:xfrm>
            <a:off x="13430356" y="18985490"/>
            <a:ext cx="11258444" cy="2807710"/>
            <a:chOff x="3663245" y="2319029"/>
            <a:chExt cx="3309883" cy="1985930"/>
          </a:xfrm>
        </p:grpSpPr>
        <p:sp>
          <p:nvSpPr>
            <p:cNvPr id="35" name="Rectangle 34"/>
            <p:cNvSpPr/>
            <p:nvPr/>
          </p:nvSpPr>
          <p:spPr>
            <a:xfrm>
              <a:off x="3663245" y="2319029"/>
              <a:ext cx="3309883" cy="1985930"/>
            </a:xfrm>
            <a:prstGeom prst="rect">
              <a:avLst/>
            </a:prstGeom>
            <a:solidFill>
              <a:srgbClr val="7030A0"/>
            </a:solidFill>
          </p:spPr>
          <p:style>
            <a:lnRef idx="3">
              <a:schemeClr val="lt1">
                <a:hueOff val="0"/>
                <a:satOff val="0"/>
                <a:lumOff val="0"/>
                <a:alphaOff val="0"/>
              </a:schemeClr>
            </a:lnRef>
            <a:fillRef idx="1">
              <a:schemeClr val="accent3">
                <a:hueOff val="-10800000"/>
                <a:satOff val="0"/>
                <a:lumOff val="0"/>
                <a:alphaOff val="0"/>
              </a:schemeClr>
            </a:fillRef>
            <a:effectRef idx="1">
              <a:schemeClr val="accent3">
                <a:hueOff val="-10800000"/>
                <a:satOff val="0"/>
                <a:lumOff val="0"/>
                <a:alphaOff val="0"/>
              </a:schemeClr>
            </a:effectRef>
            <a:fontRef idx="minor">
              <a:schemeClr val="lt1"/>
            </a:fontRef>
          </p:style>
        </p:sp>
        <p:sp>
          <p:nvSpPr>
            <p:cNvPr id="36" name="Rectangle 35"/>
            <p:cNvSpPr/>
            <p:nvPr/>
          </p:nvSpPr>
          <p:spPr>
            <a:xfrm>
              <a:off x="3663245" y="2319029"/>
              <a:ext cx="3309883" cy="198593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5400" i="1" kern="1200" dirty="0" smtClean="0"/>
                <a:t>“Cancer cannot be treated.”</a:t>
              </a:r>
              <a:endParaRPr lang="en-US" sz="5400" kern="1200" dirty="0"/>
            </a:p>
          </p:txBody>
        </p:sp>
      </p:grpSp>
      <p:grpSp>
        <p:nvGrpSpPr>
          <p:cNvPr id="42" name="Group 41"/>
          <p:cNvGrpSpPr/>
          <p:nvPr/>
        </p:nvGrpSpPr>
        <p:grpSpPr>
          <a:xfrm>
            <a:off x="13468456" y="22186422"/>
            <a:ext cx="11296544" cy="3894376"/>
            <a:chOff x="0" y="2257"/>
            <a:chExt cx="4022377" cy="2413426"/>
          </a:xfrm>
          <a:solidFill>
            <a:srgbClr val="00B0F0"/>
          </a:solidFill>
        </p:grpSpPr>
        <p:sp>
          <p:nvSpPr>
            <p:cNvPr id="43" name="Rectangle 42"/>
            <p:cNvSpPr/>
            <p:nvPr/>
          </p:nvSpPr>
          <p:spPr>
            <a:xfrm>
              <a:off x="0" y="2257"/>
              <a:ext cx="4022377" cy="2413426"/>
            </a:xfrm>
            <a:prstGeom prst="rect">
              <a:avLst/>
            </a:prstGeom>
            <a:grpFill/>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sp>
        <p:sp>
          <p:nvSpPr>
            <p:cNvPr id="44" name="Rectangle 43"/>
            <p:cNvSpPr/>
            <p:nvPr/>
          </p:nvSpPr>
          <p:spPr>
            <a:xfrm>
              <a:off x="0" y="2257"/>
              <a:ext cx="4022377" cy="241342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4400" i="1" kern="1200" dirty="0" smtClean="0">
                  <a:solidFill>
                    <a:schemeClr val="bg1"/>
                  </a:solidFill>
                </a:rPr>
                <a:t>“Many women from my country have had abuse and rape from doctors during medical check ups. Sometimes, even though the doctor rapes women in his clinic, the doctor is the only one in the region so they are not able to do anything about it.”</a:t>
              </a:r>
              <a:endParaRPr lang="en-US" sz="4400" kern="1200" dirty="0">
                <a:solidFill>
                  <a:schemeClr val="bg1"/>
                </a:solidFill>
              </a:endParaRPr>
            </a:p>
          </p:txBody>
        </p:sp>
      </p:grpSp>
      <p:grpSp>
        <p:nvGrpSpPr>
          <p:cNvPr id="45" name="Group 44"/>
          <p:cNvGrpSpPr/>
          <p:nvPr/>
        </p:nvGrpSpPr>
        <p:grpSpPr>
          <a:xfrm>
            <a:off x="13430356" y="26534311"/>
            <a:ext cx="11258444" cy="1961334"/>
            <a:chOff x="4166576" y="154"/>
            <a:chExt cx="3399454" cy="2039672"/>
          </a:xfrm>
          <a:solidFill>
            <a:schemeClr val="accent2">
              <a:lumMod val="60000"/>
              <a:lumOff val="40000"/>
            </a:schemeClr>
          </a:solidFill>
        </p:grpSpPr>
        <p:sp>
          <p:nvSpPr>
            <p:cNvPr id="46" name="Rectangle 45"/>
            <p:cNvSpPr/>
            <p:nvPr/>
          </p:nvSpPr>
          <p:spPr>
            <a:xfrm>
              <a:off x="4166576" y="154"/>
              <a:ext cx="3399454" cy="2039672"/>
            </a:xfrm>
            <a:prstGeom prst="rect">
              <a:avLst/>
            </a:prstGeom>
            <a:grpFill/>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sp>
        <p:sp>
          <p:nvSpPr>
            <p:cNvPr id="47" name="Rectangle 46"/>
            <p:cNvSpPr/>
            <p:nvPr/>
          </p:nvSpPr>
          <p:spPr>
            <a:xfrm>
              <a:off x="4166576" y="154"/>
              <a:ext cx="3399454" cy="203967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4800" i="1" kern="1200" dirty="0" smtClean="0"/>
                <a:t>“God is good, so we don’t need to be tested for cancer.”</a:t>
              </a:r>
              <a:endParaRPr lang="en-US" sz="4800" kern="1200" dirty="0"/>
            </a:p>
          </p:txBody>
        </p:sp>
      </p:grpSp>
      <p:grpSp>
        <p:nvGrpSpPr>
          <p:cNvPr id="48" name="Group 47"/>
          <p:cNvGrpSpPr/>
          <p:nvPr/>
        </p:nvGrpSpPr>
        <p:grpSpPr>
          <a:xfrm>
            <a:off x="13430356" y="28868576"/>
            <a:ext cx="11258444" cy="3033979"/>
            <a:chOff x="427176" y="154"/>
            <a:chExt cx="3399454" cy="2039672"/>
          </a:xfrm>
        </p:grpSpPr>
        <p:sp>
          <p:nvSpPr>
            <p:cNvPr id="49" name="Rectangle 48"/>
            <p:cNvSpPr/>
            <p:nvPr/>
          </p:nvSpPr>
          <p:spPr>
            <a:xfrm>
              <a:off x="427176" y="154"/>
              <a:ext cx="3399454" cy="2039672"/>
            </a:xfrm>
            <a:prstGeom prst="rect">
              <a:avLst/>
            </a:prstGeom>
          </p:spPr>
          <p:style>
            <a:lnRef idx="3">
              <a:schemeClr val="lt1">
                <a:hueOff val="0"/>
                <a:satOff val="0"/>
                <a:lumOff val="0"/>
                <a:alphaOff val="0"/>
              </a:schemeClr>
            </a:lnRef>
            <a:fillRef idx="1">
              <a:schemeClr val="accent2">
                <a:hueOff val="0"/>
                <a:satOff val="0"/>
                <a:lumOff val="0"/>
                <a:alphaOff val="0"/>
              </a:schemeClr>
            </a:fillRef>
            <a:effectRef idx="1">
              <a:schemeClr val="accent2">
                <a:hueOff val="0"/>
                <a:satOff val="0"/>
                <a:lumOff val="0"/>
                <a:alphaOff val="0"/>
              </a:schemeClr>
            </a:effectRef>
            <a:fontRef idx="minor">
              <a:schemeClr val="lt1"/>
            </a:fontRef>
          </p:style>
        </p:sp>
        <p:sp>
          <p:nvSpPr>
            <p:cNvPr id="50" name="Rectangle 49"/>
            <p:cNvSpPr/>
            <p:nvPr/>
          </p:nvSpPr>
          <p:spPr>
            <a:xfrm>
              <a:off x="427176" y="154"/>
              <a:ext cx="3399454" cy="20396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4800" i="1" kern="1200" dirty="0" smtClean="0"/>
                <a:t>“Sometimes when someone has Hepatitis B, the traditional healers can use a metal stick that has been heated in fire to press three dots on the stomach to cure it.”</a:t>
              </a:r>
              <a:endParaRPr lang="en-US" sz="4800" kern="1200" dirty="0"/>
            </a:p>
          </p:txBody>
        </p:sp>
      </p:grpSp>
      <p:sp>
        <p:nvSpPr>
          <p:cNvPr id="37" name="Text Box 25"/>
          <p:cNvSpPr txBox="1">
            <a:spLocks noChangeArrowheads="1"/>
          </p:cNvSpPr>
          <p:nvPr/>
        </p:nvSpPr>
        <p:spPr bwMode="auto">
          <a:xfrm>
            <a:off x="13430356" y="17339458"/>
            <a:ext cx="11258444" cy="1446465"/>
          </a:xfrm>
          <a:prstGeom prst="rect">
            <a:avLst/>
          </a:prstGeom>
          <a:solidFill>
            <a:srgbClr val="006A2F"/>
          </a:solidFill>
          <a:ln>
            <a:noFill/>
          </a:ln>
          <a:extLst/>
        </p:spPr>
        <p:txBody>
          <a:bodyPr wrap="square" lIns="91349" tIns="45678" rIns="91349" bIns="45678">
            <a:spAutoFit/>
          </a:bodyPr>
          <a:lstStyle>
            <a:lvl1pPr defTabSz="4806950" eaLnBrk="0" hangingPunct="0">
              <a:defRPr sz="9200">
                <a:solidFill>
                  <a:schemeClr val="tx1"/>
                </a:solidFill>
                <a:latin typeface="Arial" charset="0"/>
                <a:ea typeface="ＭＳ Ｐゴシック" charset="0"/>
                <a:cs typeface="ＭＳ Ｐゴシック" charset="0"/>
              </a:defRPr>
            </a:lvl1pPr>
            <a:lvl2pPr marL="742950" indent="-285750" defTabSz="4806950" eaLnBrk="0" hangingPunct="0">
              <a:defRPr sz="9200">
                <a:solidFill>
                  <a:schemeClr val="tx1"/>
                </a:solidFill>
                <a:latin typeface="Arial" charset="0"/>
                <a:ea typeface="ＭＳ Ｐゴシック" charset="0"/>
              </a:defRPr>
            </a:lvl2pPr>
            <a:lvl3pPr marL="1143000" indent="-228600" defTabSz="4806950" eaLnBrk="0" hangingPunct="0">
              <a:defRPr sz="9200">
                <a:solidFill>
                  <a:schemeClr val="tx1"/>
                </a:solidFill>
                <a:latin typeface="Arial" charset="0"/>
                <a:ea typeface="ＭＳ Ｐゴシック" charset="0"/>
              </a:defRPr>
            </a:lvl3pPr>
            <a:lvl4pPr marL="1600200" indent="-228600" defTabSz="4806950" eaLnBrk="0" hangingPunct="0">
              <a:defRPr sz="9200">
                <a:solidFill>
                  <a:schemeClr val="tx1"/>
                </a:solidFill>
                <a:latin typeface="Arial" charset="0"/>
                <a:ea typeface="ＭＳ Ｐゴシック" charset="0"/>
              </a:defRPr>
            </a:lvl4pPr>
            <a:lvl5pPr marL="2057400" indent="-228600" defTabSz="4806950" eaLnBrk="0" hangingPunct="0">
              <a:defRPr sz="9200">
                <a:solidFill>
                  <a:schemeClr val="tx1"/>
                </a:solidFill>
                <a:latin typeface="Arial" charset="0"/>
                <a:ea typeface="ＭＳ Ｐゴシック" charset="0"/>
              </a:defRPr>
            </a:lvl5pPr>
            <a:lvl6pPr marL="2514600" indent="-228600" defTabSz="4806950" eaLnBrk="0" fontAlgn="base" hangingPunct="0">
              <a:spcBef>
                <a:spcPct val="0"/>
              </a:spcBef>
              <a:spcAft>
                <a:spcPct val="0"/>
              </a:spcAft>
              <a:defRPr sz="9200">
                <a:solidFill>
                  <a:schemeClr val="tx1"/>
                </a:solidFill>
                <a:latin typeface="Arial" charset="0"/>
                <a:ea typeface="ＭＳ Ｐゴシック" charset="0"/>
              </a:defRPr>
            </a:lvl6pPr>
            <a:lvl7pPr marL="2971800" indent="-228600" defTabSz="4806950" eaLnBrk="0" fontAlgn="base" hangingPunct="0">
              <a:spcBef>
                <a:spcPct val="0"/>
              </a:spcBef>
              <a:spcAft>
                <a:spcPct val="0"/>
              </a:spcAft>
              <a:defRPr sz="9200">
                <a:solidFill>
                  <a:schemeClr val="tx1"/>
                </a:solidFill>
                <a:latin typeface="Arial" charset="0"/>
                <a:ea typeface="ＭＳ Ｐゴシック" charset="0"/>
              </a:defRPr>
            </a:lvl7pPr>
            <a:lvl8pPr marL="3429000" indent="-228600" defTabSz="4806950" eaLnBrk="0" fontAlgn="base" hangingPunct="0">
              <a:spcBef>
                <a:spcPct val="0"/>
              </a:spcBef>
              <a:spcAft>
                <a:spcPct val="0"/>
              </a:spcAft>
              <a:defRPr sz="9200">
                <a:solidFill>
                  <a:schemeClr val="tx1"/>
                </a:solidFill>
                <a:latin typeface="Arial" charset="0"/>
                <a:ea typeface="ＭＳ Ｐゴシック" charset="0"/>
              </a:defRPr>
            </a:lvl8pPr>
            <a:lvl9pPr marL="3886200" indent="-228600" defTabSz="4806950" eaLnBrk="0" fontAlgn="base" hangingPunct="0">
              <a:spcBef>
                <a:spcPct val="0"/>
              </a:spcBef>
              <a:spcAft>
                <a:spcPct val="0"/>
              </a:spcAft>
              <a:defRPr sz="9200">
                <a:solidFill>
                  <a:schemeClr val="tx1"/>
                </a:solidFill>
                <a:latin typeface="Arial" charset="0"/>
                <a:ea typeface="ＭＳ Ｐゴシック" charset="0"/>
              </a:defRPr>
            </a:lvl9pPr>
          </a:lstStyle>
          <a:p>
            <a:pPr algn="ctr" eaLnBrk="1" hangingPunct="1">
              <a:spcBef>
                <a:spcPct val="50000"/>
              </a:spcBef>
            </a:pPr>
            <a:r>
              <a:rPr lang="en-US" sz="4400" dirty="0" smtClean="0"/>
              <a:t>Table 1: BBI Participants Cancer and Screening Beliefs and Experiences</a:t>
            </a:r>
            <a:endParaRPr lang="en-US" sz="4400" dirty="0"/>
          </a:p>
        </p:txBody>
      </p:sp>
      <p:sp>
        <p:nvSpPr>
          <p:cNvPr id="2" name="TextBox 1"/>
          <p:cNvSpPr txBox="1"/>
          <p:nvPr/>
        </p:nvSpPr>
        <p:spPr>
          <a:xfrm>
            <a:off x="1084104" y="27660600"/>
            <a:ext cx="10668000" cy="646331"/>
          </a:xfrm>
          <a:prstGeom prst="rect">
            <a:avLst/>
          </a:prstGeom>
          <a:noFill/>
        </p:spPr>
        <p:txBody>
          <a:bodyPr wrap="square" rtlCol="0">
            <a:spAutoFit/>
          </a:bodyPr>
          <a:lstStyle/>
          <a:p>
            <a:pPr algn="ctr"/>
            <a:r>
              <a:rPr lang="en-US" sz="3600" dirty="0" smtClean="0">
                <a:solidFill>
                  <a:schemeClr val="bg1"/>
                </a:solidFill>
              </a:rPr>
              <a:t>Picture 1: Group education session</a:t>
            </a:r>
            <a:endParaRPr lang="en-US" sz="3600" dirty="0">
              <a:solidFill>
                <a:schemeClr val="bg1"/>
              </a:solidFill>
            </a:endParaRPr>
          </a:p>
        </p:txBody>
      </p:sp>
      <p:sp>
        <p:nvSpPr>
          <p:cNvPr id="38" name="TextBox 37"/>
          <p:cNvSpPr txBox="1"/>
          <p:nvPr/>
        </p:nvSpPr>
        <p:spPr>
          <a:xfrm>
            <a:off x="38100000" y="21313364"/>
            <a:ext cx="7683315" cy="1200329"/>
          </a:xfrm>
          <a:prstGeom prst="rect">
            <a:avLst/>
          </a:prstGeom>
          <a:noFill/>
        </p:spPr>
        <p:txBody>
          <a:bodyPr wrap="square" rtlCol="0">
            <a:spAutoFit/>
          </a:bodyPr>
          <a:lstStyle/>
          <a:p>
            <a:pPr algn="ctr"/>
            <a:r>
              <a:rPr lang="en-US" sz="3600" dirty="0" smtClean="0">
                <a:solidFill>
                  <a:schemeClr val="bg1"/>
                </a:solidFill>
              </a:rPr>
              <a:t>Picture 2: Small group education session</a:t>
            </a:r>
            <a:endParaRPr lang="en-US" sz="3600" dirty="0">
              <a:solidFill>
                <a:schemeClr val="bg1"/>
              </a:solidFill>
            </a:endParaRPr>
          </a:p>
        </p:txBody>
      </p:sp>
      <p:sp>
        <p:nvSpPr>
          <p:cNvPr id="39" name="TextBox 38"/>
          <p:cNvSpPr txBox="1"/>
          <p:nvPr/>
        </p:nvSpPr>
        <p:spPr>
          <a:xfrm>
            <a:off x="38252400" y="23204269"/>
            <a:ext cx="11582400" cy="646331"/>
          </a:xfrm>
          <a:prstGeom prst="rect">
            <a:avLst/>
          </a:prstGeom>
          <a:noFill/>
        </p:spPr>
        <p:txBody>
          <a:bodyPr wrap="square" rtlCol="0">
            <a:spAutoFit/>
          </a:bodyPr>
          <a:lstStyle/>
          <a:p>
            <a:pPr algn="ctr"/>
            <a:r>
              <a:rPr lang="en-US" sz="3600" dirty="0" smtClean="0">
                <a:solidFill>
                  <a:schemeClr val="bg1"/>
                </a:solidFill>
              </a:rPr>
              <a:t>Picture 3: Panel Discussion for Health Providers</a:t>
            </a:r>
            <a:endParaRPr lang="en-US" sz="3600" dirty="0">
              <a:solidFill>
                <a:schemeClr val="bg1"/>
              </a:solidFill>
            </a:endParaRPr>
          </a:p>
        </p:txBody>
      </p:sp>
      <p:sp>
        <p:nvSpPr>
          <p:cNvPr id="41" name="TextBox 40"/>
          <p:cNvSpPr txBox="1"/>
          <p:nvPr/>
        </p:nvSpPr>
        <p:spPr>
          <a:xfrm>
            <a:off x="45763437" y="14249400"/>
            <a:ext cx="5009322" cy="1200329"/>
          </a:xfrm>
          <a:prstGeom prst="rect">
            <a:avLst/>
          </a:prstGeom>
          <a:noFill/>
        </p:spPr>
        <p:txBody>
          <a:bodyPr wrap="square" rtlCol="0">
            <a:spAutoFit/>
          </a:bodyPr>
          <a:lstStyle/>
          <a:p>
            <a:pPr algn="ctr"/>
            <a:r>
              <a:rPr lang="en-US" sz="3600" dirty="0" smtClean="0">
                <a:solidFill>
                  <a:schemeClr val="bg1"/>
                </a:solidFill>
              </a:rPr>
              <a:t>Picture 4: Flyer </a:t>
            </a:r>
          </a:p>
          <a:p>
            <a:pPr algn="ctr"/>
            <a:r>
              <a:rPr lang="en-US" sz="3600" dirty="0" smtClean="0">
                <a:solidFill>
                  <a:schemeClr val="bg1"/>
                </a:solidFill>
              </a:rPr>
              <a:t>in </a:t>
            </a:r>
            <a:r>
              <a:rPr lang="en-US" sz="3600" dirty="0" smtClean="0">
                <a:solidFill>
                  <a:schemeClr val="bg1"/>
                </a:solidFill>
              </a:rPr>
              <a:t>Burmese</a:t>
            </a:r>
            <a:endParaRPr lang="en-US" sz="3600" dirty="0">
              <a:solidFill>
                <a:schemeClr val="bg1"/>
              </a:solidFill>
            </a:endParaRPr>
          </a:p>
        </p:txBody>
      </p:sp>
    </p:spTree>
    <p:extLst>
      <p:ext uri="{BB962C8B-B14F-4D97-AF65-F5344CB8AC3E}">
        <p14:creationId xmlns:p14="http://schemas.microsoft.com/office/powerpoint/2010/main" val="1738392501"/>
      </p:ext>
    </p:extLst>
  </p:cSld>
  <p:clrMapOvr>
    <a:masterClrMapping/>
  </p:clrMapOvr>
  <p:timing>
    <p:tnLst>
      <p:par>
        <p:cTn id="1" dur="indefinite" restart="never" nodeType="tmRoot"/>
      </p:par>
    </p:tnLst>
  </p:timing>
</p:sld>
</file>

<file path=ppt/theme/theme1.xml><?xml version="1.0" encoding="utf-8"?>
<a:theme xmlns:a="http://schemas.openxmlformats.org/drawingml/2006/main" name="2_RAD 2015 56x36 Basic">
  <a:themeElements>
    <a:clrScheme name="UNTHSC 2">
      <a:dk1>
        <a:srgbClr val="396434"/>
      </a:dk1>
      <a:lt1>
        <a:srgbClr val="FFFFFF"/>
      </a:lt1>
      <a:dk2>
        <a:srgbClr val="000000"/>
      </a:dk2>
      <a:lt2>
        <a:srgbClr val="B3CDBD"/>
      </a:lt2>
      <a:accent1>
        <a:srgbClr val="BBE0E3"/>
      </a:accent1>
      <a:accent2>
        <a:srgbClr val="396434"/>
      </a:accent2>
      <a:accent3>
        <a:srgbClr val="FFFFFF"/>
      </a:accent3>
      <a:accent4>
        <a:srgbClr val="DBE8EB"/>
      </a:accent4>
      <a:accent5>
        <a:srgbClr val="000000"/>
      </a:accent5>
      <a:accent6>
        <a:srgbClr val="497F43"/>
      </a:accent6>
      <a:hlink>
        <a:srgbClr val="17C578"/>
      </a:hlink>
      <a:folHlink>
        <a:srgbClr val="B0CC1E"/>
      </a:folHlink>
    </a:clrScheme>
    <a:fontScheme name="Slit">
      <a:majorFont>
        <a:latin typeface="Times New Roman"/>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RAD 2015 56x36 Basic">
  <a:themeElements>
    <a:clrScheme name="UNTHSC 2">
      <a:dk1>
        <a:srgbClr val="396434"/>
      </a:dk1>
      <a:lt1>
        <a:srgbClr val="FFFFFF"/>
      </a:lt1>
      <a:dk2>
        <a:srgbClr val="000000"/>
      </a:dk2>
      <a:lt2>
        <a:srgbClr val="B3CDBD"/>
      </a:lt2>
      <a:accent1>
        <a:srgbClr val="BBE0E3"/>
      </a:accent1>
      <a:accent2>
        <a:srgbClr val="396434"/>
      </a:accent2>
      <a:accent3>
        <a:srgbClr val="FFFFFF"/>
      </a:accent3>
      <a:accent4>
        <a:srgbClr val="DBE8EB"/>
      </a:accent4>
      <a:accent5>
        <a:srgbClr val="000000"/>
      </a:accent5>
      <a:accent6>
        <a:srgbClr val="497F43"/>
      </a:accent6>
      <a:hlink>
        <a:srgbClr val="17C578"/>
      </a:hlink>
      <a:folHlink>
        <a:srgbClr val="B0CC1E"/>
      </a:folHlink>
    </a:clrScheme>
    <a:fontScheme name="Slit">
      <a:majorFont>
        <a:latin typeface="Times New Roman"/>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RAD 2015 56x36 Basic">
  <a:themeElements>
    <a:clrScheme name="UNTHSC 2">
      <a:dk1>
        <a:srgbClr val="396434"/>
      </a:dk1>
      <a:lt1>
        <a:srgbClr val="FFFFFF"/>
      </a:lt1>
      <a:dk2>
        <a:srgbClr val="000000"/>
      </a:dk2>
      <a:lt2>
        <a:srgbClr val="B3CDBD"/>
      </a:lt2>
      <a:accent1>
        <a:srgbClr val="BBE0E3"/>
      </a:accent1>
      <a:accent2>
        <a:srgbClr val="396434"/>
      </a:accent2>
      <a:accent3>
        <a:srgbClr val="FFFFFF"/>
      </a:accent3>
      <a:accent4>
        <a:srgbClr val="DBE8EB"/>
      </a:accent4>
      <a:accent5>
        <a:srgbClr val="000000"/>
      </a:accent5>
      <a:accent6>
        <a:srgbClr val="497F43"/>
      </a:accent6>
      <a:hlink>
        <a:srgbClr val="17C578"/>
      </a:hlink>
      <a:folHlink>
        <a:srgbClr val="B0CC1E"/>
      </a:folHlink>
    </a:clrScheme>
    <a:fontScheme name="Slit">
      <a:majorFont>
        <a:latin typeface="Times New Roman"/>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2671</TotalTime>
  <Words>643</Words>
  <Application>Microsoft Office PowerPoint</Application>
  <PresentationFormat>Custom</PresentationFormat>
  <Paragraphs>38</Paragraphs>
  <Slides>1</Slides>
  <Notes>1</Notes>
  <HiddenSlides>0</HiddenSlides>
  <MMClips>0</MMClips>
  <ScaleCrop>false</ScaleCrop>
  <HeadingPairs>
    <vt:vector size="4" baseType="variant">
      <vt:variant>
        <vt:lpstr>Theme</vt:lpstr>
      </vt:variant>
      <vt:variant>
        <vt:i4>3</vt:i4>
      </vt:variant>
      <vt:variant>
        <vt:lpstr>Slide Titles</vt:lpstr>
      </vt:variant>
      <vt:variant>
        <vt:i4>1</vt:i4>
      </vt:variant>
    </vt:vector>
  </HeadingPairs>
  <TitlesOfParts>
    <vt:vector size="4" baseType="lpstr">
      <vt:lpstr>2_RAD 2015 56x36 Basic</vt:lpstr>
      <vt:lpstr>1_RAD 2015 56x36 Basic</vt:lpstr>
      <vt:lpstr>3_RAD 2015 56x36 Basic</vt:lpstr>
      <vt:lpstr>Building Bridges Initiative: Results of an Outreach, Education and Cancer Screening Refugee Health Project </vt:lpstr>
    </vt:vector>
  </TitlesOfParts>
  <Company>UNTHSC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UNTHSC RAD Theme</dc:title>
  <dc:creator>Silva, Dena</dc:creator>
  <cp:lastModifiedBy>Baker, Evangeline</cp:lastModifiedBy>
  <cp:revision>126</cp:revision>
  <dcterms:created xsi:type="dcterms:W3CDTF">2008-04-08T17:17:53Z</dcterms:created>
  <dcterms:modified xsi:type="dcterms:W3CDTF">2017-11-09T19:39:36Z</dcterms:modified>
</cp:coreProperties>
</file>